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9" r:id="rId1"/>
  </p:sldMasterIdLst>
  <p:notesMasterIdLst>
    <p:notesMasterId r:id="rId24"/>
  </p:notesMasterIdLst>
  <p:sldIdLst>
    <p:sldId id="256" r:id="rId2"/>
    <p:sldId id="281" r:id="rId3"/>
    <p:sldId id="262" r:id="rId4"/>
    <p:sldId id="272" r:id="rId5"/>
    <p:sldId id="314" r:id="rId6"/>
    <p:sldId id="266" r:id="rId7"/>
    <p:sldId id="320" r:id="rId8"/>
    <p:sldId id="264" r:id="rId9"/>
    <p:sldId id="315" r:id="rId10"/>
    <p:sldId id="307" r:id="rId11"/>
    <p:sldId id="308" r:id="rId12"/>
    <p:sldId id="310" r:id="rId13"/>
    <p:sldId id="265" r:id="rId14"/>
    <p:sldId id="316" r:id="rId15"/>
    <p:sldId id="311" r:id="rId16"/>
    <p:sldId id="312" r:id="rId17"/>
    <p:sldId id="313" r:id="rId18"/>
    <p:sldId id="318" r:id="rId19"/>
    <p:sldId id="261" r:id="rId20"/>
    <p:sldId id="319" r:id="rId21"/>
    <p:sldId id="257" r:id="rId22"/>
    <p:sldId id="282" r:id="rId23"/>
  </p:sldIdLst>
  <p:sldSz cx="9144000" cy="5143500" type="screen16x9"/>
  <p:notesSz cx="6858000" cy="9144000"/>
  <p:embeddedFontLst>
    <p:embeddedFont>
      <p:font typeface="Anakotmai Bold" panose="00000800000000000000" pitchFamily="50" charset="-34"/>
      <p:bold r:id="rId25"/>
    </p:embeddedFont>
    <p:embeddedFont>
      <p:font typeface="Anakotmai Light" panose="00000400000000000000" pitchFamily="50" charset="-34"/>
      <p:regular r:id="rId26"/>
    </p:embeddedFont>
    <p:embeddedFont>
      <p:font typeface="Bebas Neue" panose="020B0604020202020204" charset="0"/>
      <p:regular r:id="rId27"/>
    </p:embeddedFont>
    <p:embeddedFont>
      <p:font typeface="LilyUPC" panose="020B0604020202020204" pitchFamily="34" charset="-34"/>
      <p:regular r:id="rId28"/>
      <p:bold r:id="rId29"/>
      <p:italic r:id="rId30"/>
      <p:boldItalic r:id="rId31"/>
    </p:embeddedFont>
    <p:embeddedFont>
      <p:font typeface="Roboto" panose="020B0604020202020204" charset="0"/>
      <p:regular r:id="rId32"/>
      <p:bold r:id="rId33"/>
      <p:italic r:id="rId34"/>
      <p:boldItalic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340">
          <p15:clr>
            <a:srgbClr val="9AA0A6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050"/>
    <a:srgbClr val="00FF00"/>
    <a:srgbClr val="FF7C80"/>
    <a:srgbClr val="FF3399"/>
    <a:srgbClr val="0F357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AA1D684-7C21-4E66-937F-60EAA9178E62}">
  <a:tblStyle styleId="{1AA1D684-7C21-4E66-937F-60EAA9178E6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152" autoAdjust="0"/>
    <p:restoredTop sz="94660"/>
  </p:normalViewPr>
  <p:slideViewPr>
    <p:cSldViewPr snapToGrid="0">
      <p:cViewPr varScale="1">
        <p:scale>
          <a:sx n="83" d="100"/>
          <a:sy n="83" d="100"/>
        </p:scale>
        <p:origin x="596" y="52"/>
      </p:cViewPr>
      <p:guideLst>
        <p:guide orient="horz" pos="34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16" d="100"/>
        <a:sy n="11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2" name="Google Shape;185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3" name="Google Shape;185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1" name="Google Shape;2311;g92b9ca3f2f_0_1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2" name="Google Shape;2312;g92b9ca3f2f_0_1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72558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1" name="Google Shape;2311;g92b9ca3f2f_0_1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2" name="Google Shape;2312;g92b9ca3f2f_0_1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183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3" name="Google Shape;2093;g92b987f4ac_0_2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4" name="Google Shape;2094;g92b987f4ac_0_2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1" name="Google Shape;2311;g92b9ca3f2f_0_1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2" name="Google Shape;2312;g92b9ca3f2f_0_1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01770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1" name="Google Shape;2311;g92b9ca3f2f_0_1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2" name="Google Shape;2312;g92b9ca3f2f_0_1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15844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1" name="Google Shape;2311;g92b9ca3f2f_0_1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2" name="Google Shape;2312;g92b9ca3f2f_0_1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84768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3" name="Google Shape;1933;g86ca632bb8_0_27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4" name="Google Shape;1934;g86ca632bb8_0_27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3" name="Google Shape;2213;g92b9ca3f2f_0_5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4" name="Google Shape;2214;g92b9ca3f2f_0_5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62764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4" name="Google Shape;1874;g86ca632bb8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5" name="Google Shape;1875;g86ca632bb8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7" name="Google Shape;2657;g92b9ca3f2f_0_22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8" name="Google Shape;2658;g92b9ca3f2f_0_22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0" name="Google Shape;2650;g93513c158a_0_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1" name="Google Shape;2651;g93513c158a_0_1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g86ca632bb8_0_36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5" name="Google Shape;2035;g86ca632bb8_0_36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6" name="Google Shape;2336;g92b9ca3f2f_0_1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7" name="Google Shape;2337;g92b9ca3f2f_0_1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1" name="Google Shape;2311;g92b9ca3f2f_0_1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2" name="Google Shape;2312;g92b9ca3f2f_0_1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143210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2" name="Google Shape;2132;g92b9ca3f2f_0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3" name="Google Shape;2133;g92b9ca3f2f_0_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1" name="Google Shape;2311;g92b9ca3f2f_0_1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2" name="Google Shape;2312;g92b9ca3f2f_0_1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54790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7" name="Google Shape;2047;g92b987f4ac_0_2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8" name="Google Shape;2048;g92b987f4ac_0_2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1" name="Google Shape;2311;g92b9ca3f2f_0_1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2" name="Google Shape;2312;g92b9ca3f2f_0_1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3984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1376525" y="-1521150"/>
            <a:ext cx="7767703" cy="3383025"/>
            <a:chOff x="24125" y="294775"/>
            <a:chExt cx="7767703" cy="3383025"/>
          </a:xfrm>
        </p:grpSpPr>
        <p:sp>
          <p:nvSpPr>
            <p:cNvPr id="10" name="Google Shape;10;p2"/>
            <p:cNvSpPr/>
            <p:nvPr/>
          </p:nvSpPr>
          <p:spPr>
            <a:xfrm>
              <a:off x="1686375" y="607200"/>
              <a:ext cx="142125" cy="129550"/>
            </a:xfrm>
            <a:custGeom>
              <a:avLst/>
              <a:gdLst/>
              <a:ahLst/>
              <a:cxnLst/>
              <a:rect l="l" t="t" r="r" b="b"/>
              <a:pathLst>
                <a:path w="5685" h="5182" extrusionOk="0">
                  <a:moveTo>
                    <a:pt x="2834" y="1"/>
                  </a:moveTo>
                  <a:cubicBezTo>
                    <a:pt x="2169" y="1"/>
                    <a:pt x="1507" y="252"/>
                    <a:pt x="1005" y="754"/>
                  </a:cubicBezTo>
                  <a:cubicBezTo>
                    <a:pt x="1" y="1781"/>
                    <a:pt x="1" y="3402"/>
                    <a:pt x="1005" y="4429"/>
                  </a:cubicBezTo>
                  <a:cubicBezTo>
                    <a:pt x="1507" y="4931"/>
                    <a:pt x="2169" y="5182"/>
                    <a:pt x="2834" y="5182"/>
                  </a:cubicBezTo>
                  <a:cubicBezTo>
                    <a:pt x="3499" y="5182"/>
                    <a:pt x="4166" y="4931"/>
                    <a:pt x="4680" y="4429"/>
                  </a:cubicBezTo>
                  <a:cubicBezTo>
                    <a:pt x="5684" y="3402"/>
                    <a:pt x="5684" y="1781"/>
                    <a:pt x="4680" y="754"/>
                  </a:cubicBezTo>
                  <a:cubicBezTo>
                    <a:pt x="4166" y="252"/>
                    <a:pt x="3499" y="1"/>
                    <a:pt x="28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6609800" y="3191600"/>
              <a:ext cx="148950" cy="93025"/>
            </a:xfrm>
            <a:custGeom>
              <a:avLst/>
              <a:gdLst/>
              <a:ahLst/>
              <a:cxnLst/>
              <a:rect l="l" t="t" r="r" b="b"/>
              <a:pathLst>
                <a:path w="5958" h="3721" extrusionOk="0">
                  <a:moveTo>
                    <a:pt x="0" y="0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6721650" y="3191600"/>
              <a:ext cx="149525" cy="93025"/>
            </a:xfrm>
            <a:custGeom>
              <a:avLst/>
              <a:gdLst/>
              <a:ahLst/>
              <a:cxnLst/>
              <a:rect l="l" t="t" r="r" b="b"/>
              <a:pathLst>
                <a:path w="5981" h="3721" extrusionOk="0">
                  <a:moveTo>
                    <a:pt x="0" y="0"/>
                  </a:moveTo>
                  <a:lnTo>
                    <a:pt x="3584" y="3721"/>
                  </a:lnTo>
                  <a:lnTo>
                    <a:pt x="5980" y="3721"/>
                  </a:lnTo>
                  <a:lnTo>
                    <a:pt x="237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6834050" y="3191600"/>
              <a:ext cx="148975" cy="93025"/>
            </a:xfrm>
            <a:custGeom>
              <a:avLst/>
              <a:gdLst/>
              <a:ahLst/>
              <a:cxnLst/>
              <a:rect l="l" t="t" r="r" b="b"/>
              <a:pathLst>
                <a:path w="5959" h="3721" extrusionOk="0">
                  <a:moveTo>
                    <a:pt x="1" y="0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6945900" y="3191600"/>
              <a:ext cx="148950" cy="93025"/>
            </a:xfrm>
            <a:custGeom>
              <a:avLst/>
              <a:gdLst/>
              <a:ahLst/>
              <a:cxnLst/>
              <a:rect l="l" t="t" r="r" b="b"/>
              <a:pathLst>
                <a:path w="5958" h="3721" extrusionOk="0">
                  <a:moveTo>
                    <a:pt x="0" y="0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7057750" y="3191600"/>
              <a:ext cx="149525" cy="93025"/>
            </a:xfrm>
            <a:custGeom>
              <a:avLst/>
              <a:gdLst/>
              <a:ahLst/>
              <a:cxnLst/>
              <a:rect l="l" t="t" r="r" b="b"/>
              <a:pathLst>
                <a:path w="5981" h="3721" extrusionOk="0">
                  <a:moveTo>
                    <a:pt x="0" y="0"/>
                  </a:moveTo>
                  <a:lnTo>
                    <a:pt x="3607" y="3721"/>
                  </a:lnTo>
                  <a:lnTo>
                    <a:pt x="5980" y="3721"/>
                  </a:lnTo>
                  <a:lnTo>
                    <a:pt x="239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7170150" y="3191600"/>
              <a:ext cx="148975" cy="93025"/>
            </a:xfrm>
            <a:custGeom>
              <a:avLst/>
              <a:gdLst/>
              <a:ahLst/>
              <a:cxnLst/>
              <a:rect l="l" t="t" r="r" b="b"/>
              <a:pathLst>
                <a:path w="5959" h="3721" extrusionOk="0">
                  <a:moveTo>
                    <a:pt x="1" y="0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7282000" y="3191600"/>
              <a:ext cx="149525" cy="93025"/>
            </a:xfrm>
            <a:custGeom>
              <a:avLst/>
              <a:gdLst/>
              <a:ahLst/>
              <a:cxnLst/>
              <a:rect l="l" t="t" r="r" b="b"/>
              <a:pathLst>
                <a:path w="5981" h="3721" extrusionOk="0">
                  <a:moveTo>
                    <a:pt x="1" y="0"/>
                  </a:moveTo>
                  <a:lnTo>
                    <a:pt x="3584" y="3721"/>
                  </a:lnTo>
                  <a:lnTo>
                    <a:pt x="5981" y="3721"/>
                  </a:lnTo>
                  <a:lnTo>
                    <a:pt x="237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2406525" y="1218350"/>
              <a:ext cx="5385303" cy="1110475"/>
            </a:xfrm>
            <a:custGeom>
              <a:avLst/>
              <a:gdLst/>
              <a:ahLst/>
              <a:cxnLst/>
              <a:rect l="l" t="t" r="r" b="b"/>
              <a:pathLst>
                <a:path w="206136" h="44419" extrusionOk="0">
                  <a:moveTo>
                    <a:pt x="183" y="0"/>
                  </a:moveTo>
                  <a:cubicBezTo>
                    <a:pt x="91" y="0"/>
                    <a:pt x="0" y="92"/>
                    <a:pt x="0" y="206"/>
                  </a:cubicBezTo>
                  <a:cubicBezTo>
                    <a:pt x="0" y="297"/>
                    <a:pt x="91" y="388"/>
                    <a:pt x="183" y="388"/>
                  </a:cubicBezTo>
                  <a:lnTo>
                    <a:pt x="31887" y="388"/>
                  </a:lnTo>
                  <a:lnTo>
                    <a:pt x="54507" y="23031"/>
                  </a:lnTo>
                  <a:lnTo>
                    <a:pt x="101870" y="23031"/>
                  </a:lnTo>
                  <a:lnTo>
                    <a:pt x="123257" y="44418"/>
                  </a:lnTo>
                  <a:lnTo>
                    <a:pt x="205930" y="44418"/>
                  </a:lnTo>
                  <a:cubicBezTo>
                    <a:pt x="206044" y="44418"/>
                    <a:pt x="206136" y="44327"/>
                    <a:pt x="206136" y="44213"/>
                  </a:cubicBezTo>
                  <a:cubicBezTo>
                    <a:pt x="206136" y="44122"/>
                    <a:pt x="206044" y="44030"/>
                    <a:pt x="205930" y="44030"/>
                  </a:cubicBezTo>
                  <a:lnTo>
                    <a:pt x="123417" y="44030"/>
                  </a:lnTo>
                  <a:lnTo>
                    <a:pt x="102029" y="22643"/>
                  </a:lnTo>
                  <a:lnTo>
                    <a:pt x="54667" y="22643"/>
                  </a:lnTo>
                  <a:lnTo>
                    <a:pt x="320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987925" y="355975"/>
              <a:ext cx="6210225" cy="1468400"/>
            </a:xfrm>
            <a:custGeom>
              <a:avLst/>
              <a:gdLst/>
              <a:ahLst/>
              <a:cxnLst/>
              <a:rect l="l" t="t" r="r" b="b"/>
              <a:pathLst>
                <a:path w="248409" h="58736" extrusionOk="0">
                  <a:moveTo>
                    <a:pt x="248203" y="1"/>
                  </a:moveTo>
                  <a:cubicBezTo>
                    <a:pt x="248151" y="1"/>
                    <a:pt x="248100" y="18"/>
                    <a:pt x="248066" y="52"/>
                  </a:cubicBezTo>
                  <a:lnTo>
                    <a:pt x="196663" y="51455"/>
                  </a:lnTo>
                  <a:lnTo>
                    <a:pt x="175778" y="51455"/>
                  </a:lnTo>
                  <a:lnTo>
                    <a:pt x="155760" y="31460"/>
                  </a:lnTo>
                  <a:lnTo>
                    <a:pt x="121112" y="31460"/>
                  </a:lnTo>
                  <a:lnTo>
                    <a:pt x="94200" y="58371"/>
                  </a:lnTo>
                  <a:lnTo>
                    <a:pt x="183" y="58371"/>
                  </a:lnTo>
                  <a:cubicBezTo>
                    <a:pt x="92" y="58371"/>
                    <a:pt x="0" y="58439"/>
                    <a:pt x="0" y="58553"/>
                  </a:cubicBezTo>
                  <a:cubicBezTo>
                    <a:pt x="0" y="58645"/>
                    <a:pt x="92" y="58736"/>
                    <a:pt x="183" y="58736"/>
                  </a:cubicBezTo>
                  <a:lnTo>
                    <a:pt x="94360" y="58736"/>
                  </a:lnTo>
                  <a:lnTo>
                    <a:pt x="121248" y="31848"/>
                  </a:lnTo>
                  <a:lnTo>
                    <a:pt x="155623" y="31848"/>
                  </a:lnTo>
                  <a:lnTo>
                    <a:pt x="175618" y="51843"/>
                  </a:lnTo>
                  <a:lnTo>
                    <a:pt x="196823" y="51843"/>
                  </a:lnTo>
                  <a:lnTo>
                    <a:pt x="248340" y="326"/>
                  </a:lnTo>
                  <a:cubicBezTo>
                    <a:pt x="248408" y="235"/>
                    <a:pt x="248408" y="121"/>
                    <a:pt x="248340" y="52"/>
                  </a:cubicBezTo>
                  <a:cubicBezTo>
                    <a:pt x="248306" y="18"/>
                    <a:pt x="248254" y="1"/>
                    <a:pt x="2482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265250" y="1389550"/>
              <a:ext cx="6299250" cy="1955000"/>
            </a:xfrm>
            <a:custGeom>
              <a:avLst/>
              <a:gdLst/>
              <a:ahLst/>
              <a:cxnLst/>
              <a:rect l="l" t="t" r="r" b="b"/>
              <a:pathLst>
                <a:path w="251970" h="78200" extrusionOk="0">
                  <a:moveTo>
                    <a:pt x="389" y="0"/>
                  </a:moveTo>
                  <a:cubicBezTo>
                    <a:pt x="160" y="0"/>
                    <a:pt x="1" y="183"/>
                    <a:pt x="1" y="388"/>
                  </a:cubicBezTo>
                  <a:cubicBezTo>
                    <a:pt x="1" y="593"/>
                    <a:pt x="160" y="776"/>
                    <a:pt x="389" y="776"/>
                  </a:cubicBezTo>
                  <a:lnTo>
                    <a:pt x="66217" y="776"/>
                  </a:lnTo>
                  <a:lnTo>
                    <a:pt x="89179" y="23738"/>
                  </a:lnTo>
                  <a:lnTo>
                    <a:pt x="125197" y="23738"/>
                  </a:lnTo>
                  <a:lnTo>
                    <a:pt x="179659" y="78199"/>
                  </a:lnTo>
                  <a:lnTo>
                    <a:pt x="251581" y="78199"/>
                  </a:lnTo>
                  <a:cubicBezTo>
                    <a:pt x="251787" y="78199"/>
                    <a:pt x="251969" y="78040"/>
                    <a:pt x="251969" y="77834"/>
                  </a:cubicBezTo>
                  <a:cubicBezTo>
                    <a:pt x="251969" y="77606"/>
                    <a:pt x="251787" y="77446"/>
                    <a:pt x="251581" y="77446"/>
                  </a:cubicBezTo>
                  <a:lnTo>
                    <a:pt x="179978" y="77446"/>
                  </a:lnTo>
                  <a:lnTo>
                    <a:pt x="125517" y="22962"/>
                  </a:lnTo>
                  <a:lnTo>
                    <a:pt x="89499" y="22962"/>
                  </a:lnTo>
                  <a:lnTo>
                    <a:pt x="6653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1631600" y="1974425"/>
              <a:ext cx="6160000" cy="1095650"/>
            </a:xfrm>
            <a:custGeom>
              <a:avLst/>
              <a:gdLst/>
              <a:ahLst/>
              <a:cxnLst/>
              <a:rect l="l" t="t" r="r" b="b"/>
              <a:pathLst>
                <a:path w="246400" h="43826" extrusionOk="0">
                  <a:moveTo>
                    <a:pt x="183" y="1"/>
                  </a:moveTo>
                  <a:cubicBezTo>
                    <a:pt x="69" y="1"/>
                    <a:pt x="0" y="92"/>
                    <a:pt x="0" y="206"/>
                  </a:cubicBezTo>
                  <a:cubicBezTo>
                    <a:pt x="0" y="298"/>
                    <a:pt x="69" y="389"/>
                    <a:pt x="183" y="389"/>
                  </a:cubicBezTo>
                  <a:lnTo>
                    <a:pt x="61286" y="389"/>
                  </a:lnTo>
                  <a:lnTo>
                    <a:pt x="104723" y="43825"/>
                  </a:lnTo>
                  <a:lnTo>
                    <a:pt x="165210" y="43825"/>
                  </a:lnTo>
                  <a:lnTo>
                    <a:pt x="207414" y="1599"/>
                  </a:lnTo>
                  <a:lnTo>
                    <a:pt x="246217" y="1599"/>
                  </a:lnTo>
                  <a:cubicBezTo>
                    <a:pt x="246308" y="1599"/>
                    <a:pt x="246400" y="1507"/>
                    <a:pt x="246400" y="1416"/>
                  </a:cubicBezTo>
                  <a:cubicBezTo>
                    <a:pt x="246400" y="1302"/>
                    <a:pt x="246308" y="1233"/>
                    <a:pt x="246217" y="1233"/>
                  </a:cubicBezTo>
                  <a:lnTo>
                    <a:pt x="207254" y="1233"/>
                  </a:lnTo>
                  <a:lnTo>
                    <a:pt x="165050" y="43437"/>
                  </a:lnTo>
                  <a:lnTo>
                    <a:pt x="104883" y="43437"/>
                  </a:lnTo>
                  <a:lnTo>
                    <a:pt x="6144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1978550" y="331575"/>
              <a:ext cx="4691750" cy="1289675"/>
            </a:xfrm>
            <a:custGeom>
              <a:avLst/>
              <a:gdLst/>
              <a:ahLst/>
              <a:cxnLst/>
              <a:rect l="l" t="t" r="r" b="b"/>
              <a:pathLst>
                <a:path w="187670" h="51587" extrusionOk="0">
                  <a:moveTo>
                    <a:pt x="187453" y="1"/>
                  </a:moveTo>
                  <a:cubicBezTo>
                    <a:pt x="187407" y="1"/>
                    <a:pt x="187362" y="24"/>
                    <a:pt x="187327" y="69"/>
                  </a:cubicBezTo>
                  <a:lnTo>
                    <a:pt x="143594" y="43780"/>
                  </a:lnTo>
                  <a:lnTo>
                    <a:pt x="103992" y="43780"/>
                  </a:lnTo>
                  <a:lnTo>
                    <a:pt x="87444" y="27232"/>
                  </a:lnTo>
                  <a:lnTo>
                    <a:pt x="46838" y="27232"/>
                  </a:lnTo>
                  <a:lnTo>
                    <a:pt x="22871" y="51198"/>
                  </a:lnTo>
                  <a:lnTo>
                    <a:pt x="183" y="51198"/>
                  </a:lnTo>
                  <a:cubicBezTo>
                    <a:pt x="91" y="51198"/>
                    <a:pt x="0" y="51289"/>
                    <a:pt x="0" y="51403"/>
                  </a:cubicBezTo>
                  <a:cubicBezTo>
                    <a:pt x="0" y="51495"/>
                    <a:pt x="91" y="51586"/>
                    <a:pt x="183" y="51586"/>
                  </a:cubicBezTo>
                  <a:lnTo>
                    <a:pt x="23031" y="51586"/>
                  </a:lnTo>
                  <a:lnTo>
                    <a:pt x="46997" y="27620"/>
                  </a:lnTo>
                  <a:lnTo>
                    <a:pt x="87284" y="27620"/>
                  </a:lnTo>
                  <a:lnTo>
                    <a:pt x="103833" y="44168"/>
                  </a:lnTo>
                  <a:lnTo>
                    <a:pt x="143754" y="44168"/>
                  </a:lnTo>
                  <a:lnTo>
                    <a:pt x="187579" y="321"/>
                  </a:lnTo>
                  <a:cubicBezTo>
                    <a:pt x="187670" y="252"/>
                    <a:pt x="187670" y="138"/>
                    <a:pt x="187579" y="69"/>
                  </a:cubicBezTo>
                  <a:cubicBezTo>
                    <a:pt x="187544" y="24"/>
                    <a:pt x="187499" y="1"/>
                    <a:pt x="1874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937150" y="2104550"/>
              <a:ext cx="6622775" cy="1510475"/>
            </a:xfrm>
            <a:custGeom>
              <a:avLst/>
              <a:gdLst/>
              <a:ahLst/>
              <a:cxnLst/>
              <a:rect l="l" t="t" r="r" b="b"/>
              <a:pathLst>
                <a:path w="264911" h="60419" extrusionOk="0">
                  <a:moveTo>
                    <a:pt x="183" y="0"/>
                  </a:moveTo>
                  <a:cubicBezTo>
                    <a:pt x="91" y="0"/>
                    <a:pt x="0" y="69"/>
                    <a:pt x="0" y="183"/>
                  </a:cubicBezTo>
                  <a:cubicBezTo>
                    <a:pt x="0" y="297"/>
                    <a:pt x="91" y="365"/>
                    <a:pt x="183" y="365"/>
                  </a:cubicBezTo>
                  <a:lnTo>
                    <a:pt x="57177" y="365"/>
                  </a:lnTo>
                  <a:lnTo>
                    <a:pt x="70941" y="14129"/>
                  </a:lnTo>
                  <a:lnTo>
                    <a:pt x="129214" y="14129"/>
                  </a:lnTo>
                  <a:lnTo>
                    <a:pt x="175504" y="60419"/>
                  </a:lnTo>
                  <a:lnTo>
                    <a:pt x="203419" y="60419"/>
                  </a:lnTo>
                  <a:lnTo>
                    <a:pt x="232316" y="31499"/>
                  </a:lnTo>
                  <a:lnTo>
                    <a:pt x="264705" y="31499"/>
                  </a:lnTo>
                  <a:cubicBezTo>
                    <a:pt x="264819" y="31499"/>
                    <a:pt x="264911" y="31430"/>
                    <a:pt x="264911" y="31316"/>
                  </a:cubicBezTo>
                  <a:cubicBezTo>
                    <a:pt x="264911" y="31225"/>
                    <a:pt x="264819" y="31134"/>
                    <a:pt x="264705" y="31134"/>
                  </a:cubicBezTo>
                  <a:lnTo>
                    <a:pt x="232156" y="31134"/>
                  </a:lnTo>
                  <a:lnTo>
                    <a:pt x="203259" y="60031"/>
                  </a:lnTo>
                  <a:lnTo>
                    <a:pt x="175664" y="60031"/>
                  </a:lnTo>
                  <a:lnTo>
                    <a:pt x="129374" y="13764"/>
                  </a:lnTo>
                  <a:lnTo>
                    <a:pt x="71101" y="13764"/>
                  </a:lnTo>
                  <a:lnTo>
                    <a:pt x="573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1664700" y="294775"/>
              <a:ext cx="3135650" cy="766675"/>
            </a:xfrm>
            <a:custGeom>
              <a:avLst/>
              <a:gdLst/>
              <a:ahLst/>
              <a:cxnLst/>
              <a:rect l="l" t="t" r="r" b="b"/>
              <a:pathLst>
                <a:path w="125426" h="30667" extrusionOk="0">
                  <a:moveTo>
                    <a:pt x="125014" y="1"/>
                  </a:moveTo>
                  <a:cubicBezTo>
                    <a:pt x="124917" y="1"/>
                    <a:pt x="124820" y="35"/>
                    <a:pt x="124741" y="103"/>
                  </a:cubicBezTo>
                  <a:lnTo>
                    <a:pt x="111936" y="12931"/>
                  </a:lnTo>
                  <a:lnTo>
                    <a:pt x="47020" y="12931"/>
                  </a:lnTo>
                  <a:lnTo>
                    <a:pt x="30016" y="29913"/>
                  </a:lnTo>
                  <a:lnTo>
                    <a:pt x="388" y="29913"/>
                  </a:lnTo>
                  <a:cubicBezTo>
                    <a:pt x="160" y="29913"/>
                    <a:pt x="0" y="30073"/>
                    <a:pt x="0" y="30301"/>
                  </a:cubicBezTo>
                  <a:cubicBezTo>
                    <a:pt x="0" y="30507"/>
                    <a:pt x="160" y="30666"/>
                    <a:pt x="388" y="30666"/>
                  </a:cubicBezTo>
                  <a:lnTo>
                    <a:pt x="30335" y="30666"/>
                  </a:lnTo>
                  <a:lnTo>
                    <a:pt x="47340" y="13685"/>
                  </a:lnTo>
                  <a:lnTo>
                    <a:pt x="112255" y="13685"/>
                  </a:lnTo>
                  <a:lnTo>
                    <a:pt x="125288" y="651"/>
                  </a:lnTo>
                  <a:cubicBezTo>
                    <a:pt x="125425" y="514"/>
                    <a:pt x="125425" y="263"/>
                    <a:pt x="125288" y="103"/>
                  </a:cubicBezTo>
                  <a:cubicBezTo>
                    <a:pt x="125208" y="35"/>
                    <a:pt x="125111" y="1"/>
                    <a:pt x="1250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100600" y="2193550"/>
              <a:ext cx="3410675" cy="530725"/>
            </a:xfrm>
            <a:custGeom>
              <a:avLst/>
              <a:gdLst/>
              <a:ahLst/>
              <a:cxnLst/>
              <a:rect l="l" t="t" r="r" b="b"/>
              <a:pathLst>
                <a:path w="136427" h="21229" extrusionOk="0">
                  <a:moveTo>
                    <a:pt x="20748" y="1"/>
                  </a:moveTo>
                  <a:lnTo>
                    <a:pt x="160" y="20589"/>
                  </a:lnTo>
                  <a:cubicBezTo>
                    <a:pt x="0" y="20726"/>
                    <a:pt x="0" y="20977"/>
                    <a:pt x="160" y="21114"/>
                  </a:cubicBezTo>
                  <a:cubicBezTo>
                    <a:pt x="228" y="21205"/>
                    <a:pt x="342" y="21228"/>
                    <a:pt x="434" y="21228"/>
                  </a:cubicBezTo>
                  <a:cubicBezTo>
                    <a:pt x="525" y="21228"/>
                    <a:pt x="616" y="21205"/>
                    <a:pt x="708" y="21114"/>
                  </a:cubicBezTo>
                  <a:lnTo>
                    <a:pt x="21045" y="777"/>
                  </a:lnTo>
                  <a:lnTo>
                    <a:pt x="85390" y="777"/>
                  </a:lnTo>
                  <a:lnTo>
                    <a:pt x="103307" y="18672"/>
                  </a:lnTo>
                  <a:lnTo>
                    <a:pt x="136039" y="18672"/>
                  </a:lnTo>
                  <a:cubicBezTo>
                    <a:pt x="136267" y="18672"/>
                    <a:pt x="136427" y="18512"/>
                    <a:pt x="136427" y="18307"/>
                  </a:cubicBezTo>
                  <a:cubicBezTo>
                    <a:pt x="136427" y="18078"/>
                    <a:pt x="136267" y="17919"/>
                    <a:pt x="136039" y="17919"/>
                  </a:cubicBezTo>
                  <a:lnTo>
                    <a:pt x="103627" y="17919"/>
                  </a:lnTo>
                  <a:lnTo>
                    <a:pt x="8570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106300" y="832600"/>
              <a:ext cx="2024625" cy="395475"/>
            </a:xfrm>
            <a:custGeom>
              <a:avLst/>
              <a:gdLst/>
              <a:ahLst/>
              <a:cxnLst/>
              <a:rect l="l" t="t" r="r" b="b"/>
              <a:pathLst>
                <a:path w="80985" h="15819" extrusionOk="0">
                  <a:moveTo>
                    <a:pt x="206" y="1"/>
                  </a:moveTo>
                  <a:cubicBezTo>
                    <a:pt x="92" y="1"/>
                    <a:pt x="0" y="92"/>
                    <a:pt x="0" y="183"/>
                  </a:cubicBezTo>
                  <a:cubicBezTo>
                    <a:pt x="0" y="297"/>
                    <a:pt x="92" y="389"/>
                    <a:pt x="206" y="389"/>
                  </a:cubicBezTo>
                  <a:lnTo>
                    <a:pt x="37297" y="389"/>
                  </a:lnTo>
                  <a:lnTo>
                    <a:pt x="52750" y="15818"/>
                  </a:lnTo>
                  <a:lnTo>
                    <a:pt x="80779" y="15818"/>
                  </a:lnTo>
                  <a:cubicBezTo>
                    <a:pt x="80893" y="15818"/>
                    <a:pt x="80985" y="15727"/>
                    <a:pt x="80985" y="15636"/>
                  </a:cubicBezTo>
                  <a:cubicBezTo>
                    <a:pt x="80985" y="15522"/>
                    <a:pt x="80893" y="15430"/>
                    <a:pt x="80779" y="15430"/>
                  </a:cubicBezTo>
                  <a:lnTo>
                    <a:pt x="52909" y="15430"/>
                  </a:lnTo>
                  <a:lnTo>
                    <a:pt x="3745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24125" y="1108225"/>
              <a:ext cx="1654850" cy="513025"/>
            </a:xfrm>
            <a:custGeom>
              <a:avLst/>
              <a:gdLst/>
              <a:ahLst/>
              <a:cxnLst/>
              <a:rect l="l" t="t" r="r" b="b"/>
              <a:pathLst>
                <a:path w="66194" h="20521" extrusionOk="0">
                  <a:moveTo>
                    <a:pt x="183" y="0"/>
                  </a:moveTo>
                  <a:cubicBezTo>
                    <a:pt x="92" y="0"/>
                    <a:pt x="1" y="91"/>
                    <a:pt x="1" y="206"/>
                  </a:cubicBezTo>
                  <a:cubicBezTo>
                    <a:pt x="1" y="297"/>
                    <a:pt x="92" y="388"/>
                    <a:pt x="183" y="388"/>
                  </a:cubicBezTo>
                  <a:lnTo>
                    <a:pt x="25245" y="388"/>
                  </a:lnTo>
                  <a:lnTo>
                    <a:pt x="45377" y="20520"/>
                  </a:lnTo>
                  <a:lnTo>
                    <a:pt x="66011" y="20520"/>
                  </a:lnTo>
                  <a:cubicBezTo>
                    <a:pt x="66103" y="20520"/>
                    <a:pt x="66194" y="20429"/>
                    <a:pt x="66194" y="20337"/>
                  </a:cubicBezTo>
                  <a:cubicBezTo>
                    <a:pt x="66194" y="20223"/>
                    <a:pt x="66103" y="20132"/>
                    <a:pt x="66011" y="20132"/>
                  </a:cubicBezTo>
                  <a:lnTo>
                    <a:pt x="45537" y="20132"/>
                  </a:lnTo>
                  <a:lnTo>
                    <a:pt x="25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24125" y="1371850"/>
              <a:ext cx="979225" cy="451975"/>
            </a:xfrm>
            <a:custGeom>
              <a:avLst/>
              <a:gdLst/>
              <a:ahLst/>
              <a:cxnLst/>
              <a:rect l="l" t="t" r="r" b="b"/>
              <a:pathLst>
                <a:path w="39169" h="18079" extrusionOk="0">
                  <a:moveTo>
                    <a:pt x="183" y="0"/>
                  </a:moveTo>
                  <a:cubicBezTo>
                    <a:pt x="92" y="0"/>
                    <a:pt x="1" y="92"/>
                    <a:pt x="1" y="206"/>
                  </a:cubicBezTo>
                  <a:cubicBezTo>
                    <a:pt x="1" y="297"/>
                    <a:pt x="92" y="388"/>
                    <a:pt x="183" y="388"/>
                  </a:cubicBezTo>
                  <a:lnTo>
                    <a:pt x="21182" y="388"/>
                  </a:lnTo>
                  <a:lnTo>
                    <a:pt x="38826" y="18010"/>
                  </a:lnTo>
                  <a:cubicBezTo>
                    <a:pt x="38849" y="18055"/>
                    <a:pt x="38895" y="18078"/>
                    <a:pt x="38940" y="18078"/>
                  </a:cubicBezTo>
                  <a:cubicBezTo>
                    <a:pt x="39009" y="18078"/>
                    <a:pt x="39055" y="18055"/>
                    <a:pt x="39077" y="18010"/>
                  </a:cubicBezTo>
                  <a:cubicBezTo>
                    <a:pt x="39169" y="17941"/>
                    <a:pt x="39169" y="17827"/>
                    <a:pt x="39077" y="17736"/>
                  </a:cubicBezTo>
                  <a:lnTo>
                    <a:pt x="213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5585500" y="1408375"/>
              <a:ext cx="1529900" cy="580350"/>
            </a:xfrm>
            <a:custGeom>
              <a:avLst/>
              <a:gdLst/>
              <a:ahLst/>
              <a:cxnLst/>
              <a:rect l="l" t="t" r="r" b="b"/>
              <a:pathLst>
                <a:path w="61196" h="23214" extrusionOk="0">
                  <a:moveTo>
                    <a:pt x="49121" y="0"/>
                  </a:moveTo>
                  <a:lnTo>
                    <a:pt x="26661" y="22460"/>
                  </a:lnTo>
                  <a:lnTo>
                    <a:pt x="389" y="22460"/>
                  </a:lnTo>
                  <a:cubicBezTo>
                    <a:pt x="161" y="22460"/>
                    <a:pt x="1" y="22620"/>
                    <a:pt x="1" y="22848"/>
                  </a:cubicBezTo>
                  <a:cubicBezTo>
                    <a:pt x="1" y="23054"/>
                    <a:pt x="161" y="23214"/>
                    <a:pt x="389" y="23214"/>
                  </a:cubicBezTo>
                  <a:lnTo>
                    <a:pt x="26980" y="23214"/>
                  </a:lnTo>
                  <a:lnTo>
                    <a:pt x="49441" y="776"/>
                  </a:lnTo>
                  <a:lnTo>
                    <a:pt x="60808" y="776"/>
                  </a:lnTo>
                  <a:cubicBezTo>
                    <a:pt x="61013" y="776"/>
                    <a:pt x="61196" y="594"/>
                    <a:pt x="61196" y="388"/>
                  </a:cubicBezTo>
                  <a:cubicBezTo>
                    <a:pt x="61196" y="183"/>
                    <a:pt x="61013" y="0"/>
                    <a:pt x="608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5953000" y="3543100"/>
              <a:ext cx="134700" cy="134700"/>
            </a:xfrm>
            <a:custGeom>
              <a:avLst/>
              <a:gdLst/>
              <a:ahLst/>
              <a:cxnLst/>
              <a:rect l="l" t="t" r="r" b="b"/>
              <a:pathLst>
                <a:path w="5388" h="5388" extrusionOk="0">
                  <a:moveTo>
                    <a:pt x="2694" y="366"/>
                  </a:moveTo>
                  <a:cubicBezTo>
                    <a:pt x="3972" y="366"/>
                    <a:pt x="5022" y="1416"/>
                    <a:pt x="5022" y="2694"/>
                  </a:cubicBezTo>
                  <a:cubicBezTo>
                    <a:pt x="5022" y="3949"/>
                    <a:pt x="3972" y="4999"/>
                    <a:pt x="2694" y="4999"/>
                  </a:cubicBezTo>
                  <a:cubicBezTo>
                    <a:pt x="1416" y="4999"/>
                    <a:pt x="388" y="3949"/>
                    <a:pt x="388" y="2694"/>
                  </a:cubicBezTo>
                  <a:cubicBezTo>
                    <a:pt x="388" y="1416"/>
                    <a:pt x="1416" y="366"/>
                    <a:pt x="2694" y="366"/>
                  </a:cubicBezTo>
                  <a:close/>
                  <a:moveTo>
                    <a:pt x="2694" y="1"/>
                  </a:moveTo>
                  <a:cubicBezTo>
                    <a:pt x="1210" y="1"/>
                    <a:pt x="0" y="1187"/>
                    <a:pt x="0" y="2694"/>
                  </a:cubicBezTo>
                  <a:cubicBezTo>
                    <a:pt x="0" y="4178"/>
                    <a:pt x="1210" y="5387"/>
                    <a:pt x="2694" y="5387"/>
                  </a:cubicBezTo>
                  <a:cubicBezTo>
                    <a:pt x="4177" y="5387"/>
                    <a:pt x="5387" y="4178"/>
                    <a:pt x="5387" y="2694"/>
                  </a:cubicBezTo>
                  <a:cubicBezTo>
                    <a:pt x="5387" y="1187"/>
                    <a:pt x="4177" y="1"/>
                    <a:pt x="26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5976400" y="3566500"/>
              <a:ext cx="87900" cy="87325"/>
            </a:xfrm>
            <a:custGeom>
              <a:avLst/>
              <a:gdLst/>
              <a:ahLst/>
              <a:cxnLst/>
              <a:rect l="l" t="t" r="r" b="b"/>
              <a:pathLst>
                <a:path w="3516" h="3493" extrusionOk="0">
                  <a:moveTo>
                    <a:pt x="1758" y="0"/>
                  </a:moveTo>
                  <a:cubicBezTo>
                    <a:pt x="799" y="0"/>
                    <a:pt x="0" y="776"/>
                    <a:pt x="0" y="1758"/>
                  </a:cubicBezTo>
                  <a:cubicBezTo>
                    <a:pt x="0" y="2717"/>
                    <a:pt x="799" y="3493"/>
                    <a:pt x="1758" y="3493"/>
                  </a:cubicBezTo>
                  <a:cubicBezTo>
                    <a:pt x="2739" y="3493"/>
                    <a:pt x="3515" y="2717"/>
                    <a:pt x="3515" y="1758"/>
                  </a:cubicBezTo>
                  <a:cubicBezTo>
                    <a:pt x="3515" y="776"/>
                    <a:pt x="2739" y="0"/>
                    <a:pt x="17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5421175" y="2256325"/>
              <a:ext cx="134700" cy="134700"/>
            </a:xfrm>
            <a:custGeom>
              <a:avLst/>
              <a:gdLst/>
              <a:ahLst/>
              <a:cxnLst/>
              <a:rect l="l" t="t" r="r" b="b"/>
              <a:pathLst>
                <a:path w="5388" h="5388" extrusionOk="0">
                  <a:moveTo>
                    <a:pt x="2694" y="389"/>
                  </a:moveTo>
                  <a:cubicBezTo>
                    <a:pt x="3972" y="389"/>
                    <a:pt x="4999" y="1416"/>
                    <a:pt x="4999" y="2694"/>
                  </a:cubicBezTo>
                  <a:cubicBezTo>
                    <a:pt x="4999" y="3972"/>
                    <a:pt x="3972" y="5022"/>
                    <a:pt x="2694" y="5022"/>
                  </a:cubicBezTo>
                  <a:cubicBezTo>
                    <a:pt x="1415" y="5022"/>
                    <a:pt x="365" y="3972"/>
                    <a:pt x="365" y="2694"/>
                  </a:cubicBezTo>
                  <a:cubicBezTo>
                    <a:pt x="365" y="1416"/>
                    <a:pt x="1415" y="389"/>
                    <a:pt x="2694" y="389"/>
                  </a:cubicBezTo>
                  <a:close/>
                  <a:moveTo>
                    <a:pt x="2694" y="1"/>
                  </a:moveTo>
                  <a:cubicBezTo>
                    <a:pt x="1210" y="1"/>
                    <a:pt x="0" y="1210"/>
                    <a:pt x="0" y="2694"/>
                  </a:cubicBezTo>
                  <a:cubicBezTo>
                    <a:pt x="0" y="4178"/>
                    <a:pt x="1210" y="5387"/>
                    <a:pt x="2694" y="5387"/>
                  </a:cubicBezTo>
                  <a:cubicBezTo>
                    <a:pt x="4177" y="5387"/>
                    <a:pt x="5387" y="4178"/>
                    <a:pt x="5387" y="2694"/>
                  </a:cubicBezTo>
                  <a:cubicBezTo>
                    <a:pt x="5387" y="1210"/>
                    <a:pt x="4177" y="1"/>
                    <a:pt x="26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5444575" y="2279725"/>
              <a:ext cx="87900" cy="87900"/>
            </a:xfrm>
            <a:custGeom>
              <a:avLst/>
              <a:gdLst/>
              <a:ahLst/>
              <a:cxnLst/>
              <a:rect l="l" t="t" r="r" b="b"/>
              <a:pathLst>
                <a:path w="3516" h="3516" extrusionOk="0">
                  <a:moveTo>
                    <a:pt x="1758" y="0"/>
                  </a:moveTo>
                  <a:cubicBezTo>
                    <a:pt x="776" y="0"/>
                    <a:pt x="0" y="799"/>
                    <a:pt x="0" y="1758"/>
                  </a:cubicBezTo>
                  <a:cubicBezTo>
                    <a:pt x="0" y="2739"/>
                    <a:pt x="776" y="3516"/>
                    <a:pt x="1758" y="3516"/>
                  </a:cubicBezTo>
                  <a:cubicBezTo>
                    <a:pt x="2716" y="3516"/>
                    <a:pt x="3515" y="2739"/>
                    <a:pt x="3515" y="1758"/>
                  </a:cubicBezTo>
                  <a:cubicBezTo>
                    <a:pt x="3515" y="799"/>
                    <a:pt x="2716" y="0"/>
                    <a:pt x="17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5459400" y="1912225"/>
              <a:ext cx="134700" cy="134700"/>
            </a:xfrm>
            <a:custGeom>
              <a:avLst/>
              <a:gdLst/>
              <a:ahLst/>
              <a:cxnLst/>
              <a:rect l="l" t="t" r="r" b="b"/>
              <a:pathLst>
                <a:path w="5388" h="5388" extrusionOk="0">
                  <a:moveTo>
                    <a:pt x="2694" y="366"/>
                  </a:moveTo>
                  <a:cubicBezTo>
                    <a:pt x="3972" y="366"/>
                    <a:pt x="4999" y="1416"/>
                    <a:pt x="4999" y="2694"/>
                  </a:cubicBezTo>
                  <a:cubicBezTo>
                    <a:pt x="4999" y="3973"/>
                    <a:pt x="3972" y="5000"/>
                    <a:pt x="2694" y="5000"/>
                  </a:cubicBezTo>
                  <a:cubicBezTo>
                    <a:pt x="1416" y="5000"/>
                    <a:pt x="389" y="3973"/>
                    <a:pt x="389" y="2694"/>
                  </a:cubicBezTo>
                  <a:cubicBezTo>
                    <a:pt x="389" y="1416"/>
                    <a:pt x="1416" y="366"/>
                    <a:pt x="2694" y="366"/>
                  </a:cubicBezTo>
                  <a:close/>
                  <a:moveTo>
                    <a:pt x="2694" y="1"/>
                  </a:moveTo>
                  <a:cubicBezTo>
                    <a:pt x="1210" y="1"/>
                    <a:pt x="1" y="1211"/>
                    <a:pt x="1" y="2694"/>
                  </a:cubicBezTo>
                  <a:cubicBezTo>
                    <a:pt x="1" y="4178"/>
                    <a:pt x="1210" y="5388"/>
                    <a:pt x="2694" y="5388"/>
                  </a:cubicBezTo>
                  <a:cubicBezTo>
                    <a:pt x="4178" y="5388"/>
                    <a:pt x="5387" y="4178"/>
                    <a:pt x="5387" y="2694"/>
                  </a:cubicBezTo>
                  <a:cubicBezTo>
                    <a:pt x="5387" y="1211"/>
                    <a:pt x="4178" y="1"/>
                    <a:pt x="26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5482800" y="1935625"/>
              <a:ext cx="87900" cy="87900"/>
            </a:xfrm>
            <a:custGeom>
              <a:avLst/>
              <a:gdLst/>
              <a:ahLst/>
              <a:cxnLst/>
              <a:rect l="l" t="t" r="r" b="b"/>
              <a:pathLst>
                <a:path w="3516" h="3516" extrusionOk="0">
                  <a:moveTo>
                    <a:pt x="1758" y="1"/>
                  </a:moveTo>
                  <a:cubicBezTo>
                    <a:pt x="799" y="1"/>
                    <a:pt x="0" y="777"/>
                    <a:pt x="0" y="1758"/>
                  </a:cubicBezTo>
                  <a:cubicBezTo>
                    <a:pt x="0" y="2717"/>
                    <a:pt x="799" y="3516"/>
                    <a:pt x="1758" y="3516"/>
                  </a:cubicBezTo>
                  <a:cubicBezTo>
                    <a:pt x="2739" y="3516"/>
                    <a:pt x="3515" y="2717"/>
                    <a:pt x="3515" y="1758"/>
                  </a:cubicBezTo>
                  <a:cubicBezTo>
                    <a:pt x="3515" y="777"/>
                    <a:pt x="2739" y="1"/>
                    <a:pt x="17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4736975" y="1935625"/>
              <a:ext cx="87900" cy="87900"/>
            </a:xfrm>
            <a:custGeom>
              <a:avLst/>
              <a:gdLst/>
              <a:ahLst/>
              <a:cxnLst/>
              <a:rect l="l" t="t" r="r" b="b"/>
              <a:pathLst>
                <a:path w="3516" h="3516" extrusionOk="0">
                  <a:moveTo>
                    <a:pt x="1758" y="1"/>
                  </a:moveTo>
                  <a:cubicBezTo>
                    <a:pt x="777" y="1"/>
                    <a:pt x="1" y="777"/>
                    <a:pt x="1" y="1758"/>
                  </a:cubicBezTo>
                  <a:cubicBezTo>
                    <a:pt x="1" y="2717"/>
                    <a:pt x="777" y="3516"/>
                    <a:pt x="1758" y="3516"/>
                  </a:cubicBezTo>
                  <a:cubicBezTo>
                    <a:pt x="2717" y="3516"/>
                    <a:pt x="3516" y="2717"/>
                    <a:pt x="3516" y="1758"/>
                  </a:cubicBezTo>
                  <a:cubicBezTo>
                    <a:pt x="3516" y="777"/>
                    <a:pt x="2717" y="1"/>
                    <a:pt x="17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7044625" y="2632950"/>
              <a:ext cx="87900" cy="87325"/>
            </a:xfrm>
            <a:custGeom>
              <a:avLst/>
              <a:gdLst/>
              <a:ahLst/>
              <a:cxnLst/>
              <a:rect l="l" t="t" r="r" b="b"/>
              <a:pathLst>
                <a:path w="3516" h="3493" extrusionOk="0">
                  <a:moveTo>
                    <a:pt x="1758" y="0"/>
                  </a:moveTo>
                  <a:cubicBezTo>
                    <a:pt x="799" y="0"/>
                    <a:pt x="0" y="776"/>
                    <a:pt x="0" y="1735"/>
                  </a:cubicBezTo>
                  <a:cubicBezTo>
                    <a:pt x="0" y="2716"/>
                    <a:pt x="799" y="3493"/>
                    <a:pt x="1758" y="3493"/>
                  </a:cubicBezTo>
                  <a:cubicBezTo>
                    <a:pt x="2739" y="3493"/>
                    <a:pt x="3515" y="2716"/>
                    <a:pt x="3515" y="1735"/>
                  </a:cubicBezTo>
                  <a:cubicBezTo>
                    <a:pt x="3515" y="776"/>
                    <a:pt x="2739" y="0"/>
                    <a:pt x="17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4222850" y="1085400"/>
              <a:ext cx="134675" cy="134675"/>
            </a:xfrm>
            <a:custGeom>
              <a:avLst/>
              <a:gdLst/>
              <a:ahLst/>
              <a:cxnLst/>
              <a:rect l="l" t="t" r="r" b="b"/>
              <a:pathLst>
                <a:path w="5387" h="5387" extrusionOk="0">
                  <a:moveTo>
                    <a:pt x="2694" y="388"/>
                  </a:moveTo>
                  <a:cubicBezTo>
                    <a:pt x="3972" y="388"/>
                    <a:pt x="5022" y="1415"/>
                    <a:pt x="5022" y="2694"/>
                  </a:cubicBezTo>
                  <a:cubicBezTo>
                    <a:pt x="5022" y="3972"/>
                    <a:pt x="3972" y="4999"/>
                    <a:pt x="2694" y="4999"/>
                  </a:cubicBezTo>
                  <a:cubicBezTo>
                    <a:pt x="1415" y="4999"/>
                    <a:pt x="388" y="3972"/>
                    <a:pt x="388" y="2694"/>
                  </a:cubicBezTo>
                  <a:cubicBezTo>
                    <a:pt x="388" y="1415"/>
                    <a:pt x="1415" y="388"/>
                    <a:pt x="2694" y="388"/>
                  </a:cubicBezTo>
                  <a:close/>
                  <a:moveTo>
                    <a:pt x="2694" y="0"/>
                  </a:moveTo>
                  <a:cubicBezTo>
                    <a:pt x="1210" y="0"/>
                    <a:pt x="0" y="1210"/>
                    <a:pt x="0" y="2694"/>
                  </a:cubicBezTo>
                  <a:cubicBezTo>
                    <a:pt x="0" y="4177"/>
                    <a:pt x="1210" y="5387"/>
                    <a:pt x="2694" y="5387"/>
                  </a:cubicBezTo>
                  <a:cubicBezTo>
                    <a:pt x="4177" y="5387"/>
                    <a:pt x="5387" y="4177"/>
                    <a:pt x="5387" y="2694"/>
                  </a:cubicBezTo>
                  <a:cubicBezTo>
                    <a:pt x="5387" y="1210"/>
                    <a:pt x="4177" y="0"/>
                    <a:pt x="26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4246800" y="1108775"/>
              <a:ext cx="87350" cy="87925"/>
            </a:xfrm>
            <a:custGeom>
              <a:avLst/>
              <a:gdLst/>
              <a:ahLst/>
              <a:cxnLst/>
              <a:rect l="l" t="t" r="r" b="b"/>
              <a:pathLst>
                <a:path w="3494" h="3517" extrusionOk="0">
                  <a:moveTo>
                    <a:pt x="1736" y="1"/>
                  </a:moveTo>
                  <a:cubicBezTo>
                    <a:pt x="777" y="1"/>
                    <a:pt x="1" y="800"/>
                    <a:pt x="1" y="1759"/>
                  </a:cubicBezTo>
                  <a:cubicBezTo>
                    <a:pt x="1" y="2717"/>
                    <a:pt x="777" y="3516"/>
                    <a:pt x="1736" y="3516"/>
                  </a:cubicBezTo>
                  <a:cubicBezTo>
                    <a:pt x="2717" y="3516"/>
                    <a:pt x="3493" y="2717"/>
                    <a:pt x="3493" y="1759"/>
                  </a:cubicBezTo>
                  <a:cubicBezTo>
                    <a:pt x="3493" y="800"/>
                    <a:pt x="2717" y="1"/>
                    <a:pt x="17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3502700" y="2585000"/>
              <a:ext cx="134700" cy="134700"/>
            </a:xfrm>
            <a:custGeom>
              <a:avLst/>
              <a:gdLst/>
              <a:ahLst/>
              <a:cxnLst/>
              <a:rect l="l" t="t" r="r" b="b"/>
              <a:pathLst>
                <a:path w="5388" h="5388" extrusionOk="0">
                  <a:moveTo>
                    <a:pt x="2694" y="389"/>
                  </a:moveTo>
                  <a:cubicBezTo>
                    <a:pt x="3972" y="389"/>
                    <a:pt x="4999" y="1416"/>
                    <a:pt x="4999" y="2694"/>
                  </a:cubicBezTo>
                  <a:cubicBezTo>
                    <a:pt x="4999" y="3973"/>
                    <a:pt x="3972" y="5000"/>
                    <a:pt x="2694" y="5000"/>
                  </a:cubicBezTo>
                  <a:cubicBezTo>
                    <a:pt x="1416" y="5000"/>
                    <a:pt x="389" y="3973"/>
                    <a:pt x="389" y="2694"/>
                  </a:cubicBezTo>
                  <a:cubicBezTo>
                    <a:pt x="389" y="1416"/>
                    <a:pt x="1416" y="389"/>
                    <a:pt x="2694" y="389"/>
                  </a:cubicBezTo>
                  <a:close/>
                  <a:moveTo>
                    <a:pt x="2694" y="1"/>
                  </a:moveTo>
                  <a:cubicBezTo>
                    <a:pt x="1210" y="1"/>
                    <a:pt x="1" y="1211"/>
                    <a:pt x="1" y="2694"/>
                  </a:cubicBezTo>
                  <a:cubicBezTo>
                    <a:pt x="1" y="4178"/>
                    <a:pt x="1210" y="5388"/>
                    <a:pt x="2694" y="5388"/>
                  </a:cubicBezTo>
                  <a:cubicBezTo>
                    <a:pt x="4178" y="5388"/>
                    <a:pt x="5387" y="4178"/>
                    <a:pt x="5387" y="2694"/>
                  </a:cubicBezTo>
                  <a:cubicBezTo>
                    <a:pt x="5387" y="1211"/>
                    <a:pt x="4178" y="1"/>
                    <a:pt x="26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3526100" y="2608400"/>
              <a:ext cx="87900" cy="87900"/>
            </a:xfrm>
            <a:custGeom>
              <a:avLst/>
              <a:gdLst/>
              <a:ahLst/>
              <a:cxnLst/>
              <a:rect l="l" t="t" r="r" b="b"/>
              <a:pathLst>
                <a:path w="3516" h="3516" extrusionOk="0">
                  <a:moveTo>
                    <a:pt x="1758" y="1"/>
                  </a:moveTo>
                  <a:cubicBezTo>
                    <a:pt x="776" y="1"/>
                    <a:pt x="0" y="777"/>
                    <a:pt x="0" y="1758"/>
                  </a:cubicBezTo>
                  <a:cubicBezTo>
                    <a:pt x="0" y="2717"/>
                    <a:pt x="776" y="3516"/>
                    <a:pt x="1758" y="3516"/>
                  </a:cubicBezTo>
                  <a:cubicBezTo>
                    <a:pt x="2717" y="3516"/>
                    <a:pt x="3516" y="2717"/>
                    <a:pt x="3516" y="1758"/>
                  </a:cubicBezTo>
                  <a:cubicBezTo>
                    <a:pt x="3516" y="777"/>
                    <a:pt x="2717" y="1"/>
                    <a:pt x="17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2281550" y="1156150"/>
              <a:ext cx="134700" cy="134700"/>
            </a:xfrm>
            <a:custGeom>
              <a:avLst/>
              <a:gdLst/>
              <a:ahLst/>
              <a:cxnLst/>
              <a:rect l="l" t="t" r="r" b="b"/>
              <a:pathLst>
                <a:path w="5388" h="5388" extrusionOk="0">
                  <a:moveTo>
                    <a:pt x="2694" y="366"/>
                  </a:moveTo>
                  <a:cubicBezTo>
                    <a:pt x="3972" y="366"/>
                    <a:pt x="4999" y="1416"/>
                    <a:pt x="4999" y="2694"/>
                  </a:cubicBezTo>
                  <a:cubicBezTo>
                    <a:pt x="4999" y="3972"/>
                    <a:pt x="3972" y="4999"/>
                    <a:pt x="2694" y="4999"/>
                  </a:cubicBezTo>
                  <a:cubicBezTo>
                    <a:pt x="1416" y="4999"/>
                    <a:pt x="366" y="3972"/>
                    <a:pt x="366" y="2694"/>
                  </a:cubicBezTo>
                  <a:cubicBezTo>
                    <a:pt x="366" y="1416"/>
                    <a:pt x="1416" y="366"/>
                    <a:pt x="2694" y="366"/>
                  </a:cubicBezTo>
                  <a:close/>
                  <a:moveTo>
                    <a:pt x="2694" y="0"/>
                  </a:moveTo>
                  <a:cubicBezTo>
                    <a:pt x="1210" y="0"/>
                    <a:pt x="0" y="1210"/>
                    <a:pt x="0" y="2694"/>
                  </a:cubicBezTo>
                  <a:cubicBezTo>
                    <a:pt x="0" y="4178"/>
                    <a:pt x="1210" y="5387"/>
                    <a:pt x="2694" y="5387"/>
                  </a:cubicBezTo>
                  <a:cubicBezTo>
                    <a:pt x="4177" y="5387"/>
                    <a:pt x="5387" y="4178"/>
                    <a:pt x="5387" y="2694"/>
                  </a:cubicBezTo>
                  <a:cubicBezTo>
                    <a:pt x="5387" y="1210"/>
                    <a:pt x="4177" y="0"/>
                    <a:pt x="26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2304950" y="1179550"/>
              <a:ext cx="87325" cy="87900"/>
            </a:xfrm>
            <a:custGeom>
              <a:avLst/>
              <a:gdLst/>
              <a:ahLst/>
              <a:cxnLst/>
              <a:rect l="l" t="t" r="r" b="b"/>
              <a:pathLst>
                <a:path w="3493" h="3516" extrusionOk="0">
                  <a:moveTo>
                    <a:pt x="1758" y="0"/>
                  </a:moveTo>
                  <a:cubicBezTo>
                    <a:pt x="776" y="0"/>
                    <a:pt x="0" y="776"/>
                    <a:pt x="0" y="1758"/>
                  </a:cubicBezTo>
                  <a:cubicBezTo>
                    <a:pt x="0" y="2717"/>
                    <a:pt x="776" y="3515"/>
                    <a:pt x="1758" y="3515"/>
                  </a:cubicBezTo>
                  <a:cubicBezTo>
                    <a:pt x="2716" y="3515"/>
                    <a:pt x="3493" y="2717"/>
                    <a:pt x="3493" y="1758"/>
                  </a:cubicBezTo>
                  <a:cubicBezTo>
                    <a:pt x="3493" y="776"/>
                    <a:pt x="2716" y="0"/>
                    <a:pt x="17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1577950" y="1004925"/>
              <a:ext cx="94750" cy="94750"/>
            </a:xfrm>
            <a:custGeom>
              <a:avLst/>
              <a:gdLst/>
              <a:ahLst/>
              <a:cxnLst/>
              <a:rect l="l" t="t" r="r" b="b"/>
              <a:pathLst>
                <a:path w="3790" h="3790" extrusionOk="0">
                  <a:moveTo>
                    <a:pt x="1895" y="366"/>
                  </a:moveTo>
                  <a:cubicBezTo>
                    <a:pt x="2717" y="366"/>
                    <a:pt x="3402" y="1051"/>
                    <a:pt x="3402" y="1895"/>
                  </a:cubicBezTo>
                  <a:cubicBezTo>
                    <a:pt x="3402" y="2717"/>
                    <a:pt x="2717" y="3402"/>
                    <a:pt x="1895" y="3402"/>
                  </a:cubicBezTo>
                  <a:cubicBezTo>
                    <a:pt x="1051" y="3402"/>
                    <a:pt x="366" y="2717"/>
                    <a:pt x="366" y="1895"/>
                  </a:cubicBezTo>
                  <a:cubicBezTo>
                    <a:pt x="366" y="1051"/>
                    <a:pt x="1051" y="366"/>
                    <a:pt x="1895" y="366"/>
                  </a:cubicBezTo>
                  <a:close/>
                  <a:moveTo>
                    <a:pt x="1895" y="1"/>
                  </a:moveTo>
                  <a:cubicBezTo>
                    <a:pt x="845" y="1"/>
                    <a:pt x="1" y="845"/>
                    <a:pt x="1" y="1895"/>
                  </a:cubicBezTo>
                  <a:cubicBezTo>
                    <a:pt x="1" y="2922"/>
                    <a:pt x="845" y="3790"/>
                    <a:pt x="1895" y="3790"/>
                  </a:cubicBezTo>
                  <a:cubicBezTo>
                    <a:pt x="2922" y="3790"/>
                    <a:pt x="3790" y="2922"/>
                    <a:pt x="3790" y="1895"/>
                  </a:cubicBezTo>
                  <a:cubicBezTo>
                    <a:pt x="3790" y="845"/>
                    <a:pt x="2922" y="1"/>
                    <a:pt x="18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1595075" y="1022050"/>
              <a:ext cx="59950" cy="59950"/>
            </a:xfrm>
            <a:custGeom>
              <a:avLst/>
              <a:gdLst/>
              <a:ahLst/>
              <a:cxnLst/>
              <a:rect l="l" t="t" r="r" b="b"/>
              <a:pathLst>
                <a:path w="2398" h="2398" extrusionOk="0">
                  <a:moveTo>
                    <a:pt x="1210" y="1"/>
                  </a:moveTo>
                  <a:cubicBezTo>
                    <a:pt x="548" y="1"/>
                    <a:pt x="1" y="548"/>
                    <a:pt x="1" y="1210"/>
                  </a:cubicBezTo>
                  <a:cubicBezTo>
                    <a:pt x="1" y="1872"/>
                    <a:pt x="548" y="2397"/>
                    <a:pt x="1210" y="2397"/>
                  </a:cubicBezTo>
                  <a:cubicBezTo>
                    <a:pt x="1872" y="2397"/>
                    <a:pt x="2397" y="1872"/>
                    <a:pt x="2397" y="1210"/>
                  </a:cubicBezTo>
                  <a:cubicBezTo>
                    <a:pt x="2397" y="548"/>
                    <a:pt x="1872" y="1"/>
                    <a:pt x="12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2892125" y="1170425"/>
              <a:ext cx="106150" cy="106150"/>
            </a:xfrm>
            <a:custGeom>
              <a:avLst/>
              <a:gdLst/>
              <a:ahLst/>
              <a:cxnLst/>
              <a:rect l="l" t="t" r="r" b="b"/>
              <a:pathLst>
                <a:path w="4246" h="4246" extrusionOk="0">
                  <a:moveTo>
                    <a:pt x="2123" y="0"/>
                  </a:moveTo>
                  <a:cubicBezTo>
                    <a:pt x="959" y="0"/>
                    <a:pt x="0" y="936"/>
                    <a:pt x="0" y="2123"/>
                  </a:cubicBezTo>
                  <a:cubicBezTo>
                    <a:pt x="0" y="3287"/>
                    <a:pt x="959" y="4246"/>
                    <a:pt x="2123" y="4246"/>
                  </a:cubicBezTo>
                  <a:cubicBezTo>
                    <a:pt x="3310" y="4246"/>
                    <a:pt x="4246" y="3287"/>
                    <a:pt x="4246" y="2123"/>
                  </a:cubicBezTo>
                  <a:cubicBezTo>
                    <a:pt x="4246" y="936"/>
                    <a:pt x="3310" y="0"/>
                    <a:pt x="2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7004675" y="1366150"/>
              <a:ext cx="106150" cy="106150"/>
            </a:xfrm>
            <a:custGeom>
              <a:avLst/>
              <a:gdLst/>
              <a:ahLst/>
              <a:cxnLst/>
              <a:rect l="l" t="t" r="r" b="b"/>
              <a:pathLst>
                <a:path w="4246" h="4246" extrusionOk="0">
                  <a:moveTo>
                    <a:pt x="2123" y="0"/>
                  </a:moveTo>
                  <a:cubicBezTo>
                    <a:pt x="936" y="0"/>
                    <a:pt x="0" y="959"/>
                    <a:pt x="0" y="2123"/>
                  </a:cubicBezTo>
                  <a:cubicBezTo>
                    <a:pt x="0" y="3310"/>
                    <a:pt x="936" y="4246"/>
                    <a:pt x="2123" y="4246"/>
                  </a:cubicBezTo>
                  <a:cubicBezTo>
                    <a:pt x="3287" y="4246"/>
                    <a:pt x="4246" y="3310"/>
                    <a:pt x="4246" y="2123"/>
                  </a:cubicBezTo>
                  <a:cubicBezTo>
                    <a:pt x="4246" y="959"/>
                    <a:pt x="3287" y="0"/>
                    <a:pt x="2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6446600" y="2270600"/>
              <a:ext cx="106150" cy="106150"/>
            </a:xfrm>
            <a:custGeom>
              <a:avLst/>
              <a:gdLst/>
              <a:ahLst/>
              <a:cxnLst/>
              <a:rect l="l" t="t" r="r" b="b"/>
              <a:pathLst>
                <a:path w="4246" h="4246" extrusionOk="0">
                  <a:moveTo>
                    <a:pt x="2123" y="0"/>
                  </a:moveTo>
                  <a:cubicBezTo>
                    <a:pt x="959" y="0"/>
                    <a:pt x="0" y="959"/>
                    <a:pt x="0" y="2123"/>
                  </a:cubicBezTo>
                  <a:cubicBezTo>
                    <a:pt x="0" y="3310"/>
                    <a:pt x="959" y="4246"/>
                    <a:pt x="2123" y="4246"/>
                  </a:cubicBezTo>
                  <a:cubicBezTo>
                    <a:pt x="3310" y="4246"/>
                    <a:pt x="4246" y="3310"/>
                    <a:pt x="4246" y="2123"/>
                  </a:cubicBezTo>
                  <a:cubicBezTo>
                    <a:pt x="4246" y="959"/>
                    <a:pt x="3310" y="0"/>
                    <a:pt x="21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6258275" y="3300575"/>
              <a:ext cx="69650" cy="69650"/>
            </a:xfrm>
            <a:custGeom>
              <a:avLst/>
              <a:gdLst/>
              <a:ahLst/>
              <a:cxnLst/>
              <a:rect l="l" t="t" r="r" b="b"/>
              <a:pathLst>
                <a:path w="2786" h="2786" extrusionOk="0">
                  <a:moveTo>
                    <a:pt x="1393" y="1"/>
                  </a:moveTo>
                  <a:cubicBezTo>
                    <a:pt x="617" y="1"/>
                    <a:pt x="1" y="617"/>
                    <a:pt x="1" y="1393"/>
                  </a:cubicBezTo>
                  <a:cubicBezTo>
                    <a:pt x="1" y="2146"/>
                    <a:pt x="617" y="2786"/>
                    <a:pt x="1393" y="2786"/>
                  </a:cubicBezTo>
                  <a:cubicBezTo>
                    <a:pt x="2169" y="2786"/>
                    <a:pt x="2786" y="2146"/>
                    <a:pt x="2786" y="1393"/>
                  </a:cubicBezTo>
                  <a:cubicBezTo>
                    <a:pt x="2786" y="617"/>
                    <a:pt x="2169" y="1"/>
                    <a:pt x="13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4746100" y="3030675"/>
              <a:ext cx="69650" cy="69075"/>
            </a:xfrm>
            <a:custGeom>
              <a:avLst/>
              <a:gdLst/>
              <a:ahLst/>
              <a:cxnLst/>
              <a:rect l="l" t="t" r="r" b="b"/>
              <a:pathLst>
                <a:path w="2786" h="2763" extrusionOk="0">
                  <a:moveTo>
                    <a:pt x="1393" y="0"/>
                  </a:moveTo>
                  <a:cubicBezTo>
                    <a:pt x="617" y="0"/>
                    <a:pt x="1" y="617"/>
                    <a:pt x="1" y="1393"/>
                  </a:cubicBezTo>
                  <a:cubicBezTo>
                    <a:pt x="1" y="2146"/>
                    <a:pt x="617" y="2762"/>
                    <a:pt x="1393" y="2762"/>
                  </a:cubicBezTo>
                  <a:cubicBezTo>
                    <a:pt x="2169" y="2762"/>
                    <a:pt x="2786" y="2146"/>
                    <a:pt x="2786" y="1393"/>
                  </a:cubicBezTo>
                  <a:cubicBezTo>
                    <a:pt x="2786" y="617"/>
                    <a:pt x="2169" y="0"/>
                    <a:pt x="13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5111875" y="1378700"/>
              <a:ext cx="106175" cy="106150"/>
            </a:xfrm>
            <a:custGeom>
              <a:avLst/>
              <a:gdLst/>
              <a:ahLst/>
              <a:cxnLst/>
              <a:rect l="l" t="t" r="r" b="b"/>
              <a:pathLst>
                <a:path w="4247" h="4246" extrusionOk="0">
                  <a:moveTo>
                    <a:pt x="2124" y="0"/>
                  </a:moveTo>
                  <a:cubicBezTo>
                    <a:pt x="960" y="0"/>
                    <a:pt x="1" y="959"/>
                    <a:pt x="1" y="2123"/>
                  </a:cubicBezTo>
                  <a:cubicBezTo>
                    <a:pt x="1" y="3310"/>
                    <a:pt x="960" y="4246"/>
                    <a:pt x="2124" y="4246"/>
                  </a:cubicBezTo>
                  <a:cubicBezTo>
                    <a:pt x="3288" y="4246"/>
                    <a:pt x="4246" y="3310"/>
                    <a:pt x="4246" y="2123"/>
                  </a:cubicBezTo>
                  <a:cubicBezTo>
                    <a:pt x="4246" y="959"/>
                    <a:pt x="3288" y="0"/>
                    <a:pt x="21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5692225" y="1404950"/>
              <a:ext cx="75350" cy="74775"/>
            </a:xfrm>
            <a:custGeom>
              <a:avLst/>
              <a:gdLst/>
              <a:ahLst/>
              <a:cxnLst/>
              <a:rect l="l" t="t" r="r" b="b"/>
              <a:pathLst>
                <a:path w="3014" h="2991" extrusionOk="0">
                  <a:moveTo>
                    <a:pt x="1507" y="0"/>
                  </a:moveTo>
                  <a:cubicBezTo>
                    <a:pt x="685" y="0"/>
                    <a:pt x="0" y="662"/>
                    <a:pt x="0" y="1507"/>
                  </a:cubicBezTo>
                  <a:cubicBezTo>
                    <a:pt x="0" y="2328"/>
                    <a:pt x="685" y="2990"/>
                    <a:pt x="1507" y="2990"/>
                  </a:cubicBezTo>
                  <a:cubicBezTo>
                    <a:pt x="2328" y="2990"/>
                    <a:pt x="3013" y="2328"/>
                    <a:pt x="3013" y="1507"/>
                  </a:cubicBezTo>
                  <a:cubicBezTo>
                    <a:pt x="3013" y="662"/>
                    <a:pt x="2328" y="0"/>
                    <a:pt x="15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5821750" y="1469425"/>
              <a:ext cx="79350" cy="79350"/>
            </a:xfrm>
            <a:custGeom>
              <a:avLst/>
              <a:gdLst/>
              <a:ahLst/>
              <a:cxnLst/>
              <a:rect l="l" t="t" r="r" b="b"/>
              <a:pathLst>
                <a:path w="3174" h="3174" extrusionOk="0">
                  <a:moveTo>
                    <a:pt x="1598" y="1"/>
                  </a:moveTo>
                  <a:cubicBezTo>
                    <a:pt x="708" y="1"/>
                    <a:pt x="1" y="708"/>
                    <a:pt x="1" y="1575"/>
                  </a:cubicBezTo>
                  <a:cubicBezTo>
                    <a:pt x="1" y="2466"/>
                    <a:pt x="708" y="3173"/>
                    <a:pt x="1598" y="3173"/>
                  </a:cubicBezTo>
                  <a:cubicBezTo>
                    <a:pt x="2466" y="3173"/>
                    <a:pt x="3173" y="2466"/>
                    <a:pt x="3173" y="1575"/>
                  </a:cubicBezTo>
                  <a:cubicBezTo>
                    <a:pt x="3173" y="708"/>
                    <a:pt x="2466" y="1"/>
                    <a:pt x="15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3572900" y="2384150"/>
              <a:ext cx="139825" cy="139250"/>
            </a:xfrm>
            <a:custGeom>
              <a:avLst/>
              <a:gdLst/>
              <a:ahLst/>
              <a:cxnLst/>
              <a:rect l="l" t="t" r="r" b="b"/>
              <a:pathLst>
                <a:path w="5593" h="5570" extrusionOk="0">
                  <a:moveTo>
                    <a:pt x="2808" y="0"/>
                  </a:moveTo>
                  <a:cubicBezTo>
                    <a:pt x="1255" y="0"/>
                    <a:pt x="0" y="1233"/>
                    <a:pt x="0" y="2785"/>
                  </a:cubicBezTo>
                  <a:cubicBezTo>
                    <a:pt x="0" y="4314"/>
                    <a:pt x="1255" y="5570"/>
                    <a:pt x="2808" y="5570"/>
                  </a:cubicBezTo>
                  <a:cubicBezTo>
                    <a:pt x="4337" y="5570"/>
                    <a:pt x="5592" y="4314"/>
                    <a:pt x="5592" y="2785"/>
                  </a:cubicBezTo>
                  <a:cubicBezTo>
                    <a:pt x="5592" y="1233"/>
                    <a:pt x="4337" y="0"/>
                    <a:pt x="28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5419450" y="2995300"/>
              <a:ext cx="139825" cy="139825"/>
            </a:xfrm>
            <a:custGeom>
              <a:avLst/>
              <a:gdLst/>
              <a:ahLst/>
              <a:cxnLst/>
              <a:rect l="l" t="t" r="r" b="b"/>
              <a:pathLst>
                <a:path w="5593" h="5593" extrusionOk="0">
                  <a:moveTo>
                    <a:pt x="2785" y="0"/>
                  </a:moveTo>
                  <a:cubicBezTo>
                    <a:pt x="1256" y="0"/>
                    <a:pt x="1" y="1256"/>
                    <a:pt x="1" y="2808"/>
                  </a:cubicBezTo>
                  <a:cubicBezTo>
                    <a:pt x="1" y="4337"/>
                    <a:pt x="1256" y="5592"/>
                    <a:pt x="2785" y="5592"/>
                  </a:cubicBezTo>
                  <a:cubicBezTo>
                    <a:pt x="4338" y="5592"/>
                    <a:pt x="5593" y="4337"/>
                    <a:pt x="5593" y="2808"/>
                  </a:cubicBezTo>
                  <a:cubicBezTo>
                    <a:pt x="5593" y="1256"/>
                    <a:pt x="4338" y="0"/>
                    <a:pt x="278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3311550" y="1787275"/>
              <a:ext cx="65075" cy="65075"/>
            </a:xfrm>
            <a:custGeom>
              <a:avLst/>
              <a:gdLst/>
              <a:ahLst/>
              <a:cxnLst/>
              <a:rect l="l" t="t" r="r" b="b"/>
              <a:pathLst>
                <a:path w="2603" h="2603" extrusionOk="0">
                  <a:moveTo>
                    <a:pt x="1301" y="0"/>
                  </a:moveTo>
                  <a:cubicBezTo>
                    <a:pt x="594" y="0"/>
                    <a:pt x="0" y="571"/>
                    <a:pt x="0" y="1301"/>
                  </a:cubicBezTo>
                  <a:cubicBezTo>
                    <a:pt x="0" y="2009"/>
                    <a:pt x="594" y="2602"/>
                    <a:pt x="1301" y="2602"/>
                  </a:cubicBezTo>
                  <a:cubicBezTo>
                    <a:pt x="2009" y="2602"/>
                    <a:pt x="2602" y="2009"/>
                    <a:pt x="2602" y="1301"/>
                  </a:cubicBezTo>
                  <a:cubicBezTo>
                    <a:pt x="2602" y="571"/>
                    <a:pt x="2009" y="0"/>
                    <a:pt x="13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3501550" y="1519075"/>
              <a:ext cx="143825" cy="144400"/>
            </a:xfrm>
            <a:custGeom>
              <a:avLst/>
              <a:gdLst/>
              <a:ahLst/>
              <a:cxnLst/>
              <a:rect l="l" t="t" r="r" b="b"/>
              <a:pathLst>
                <a:path w="5753" h="5776" extrusionOk="0">
                  <a:moveTo>
                    <a:pt x="2877" y="388"/>
                  </a:moveTo>
                  <a:cubicBezTo>
                    <a:pt x="4246" y="388"/>
                    <a:pt x="5388" y="1507"/>
                    <a:pt x="5388" y="2899"/>
                  </a:cubicBezTo>
                  <a:cubicBezTo>
                    <a:pt x="5388" y="4269"/>
                    <a:pt x="4246" y="5410"/>
                    <a:pt x="2877" y="5410"/>
                  </a:cubicBezTo>
                  <a:cubicBezTo>
                    <a:pt x="1485" y="5410"/>
                    <a:pt x="366" y="4269"/>
                    <a:pt x="366" y="2899"/>
                  </a:cubicBezTo>
                  <a:cubicBezTo>
                    <a:pt x="366" y="1507"/>
                    <a:pt x="1485" y="388"/>
                    <a:pt x="2877" y="388"/>
                  </a:cubicBezTo>
                  <a:close/>
                  <a:moveTo>
                    <a:pt x="2877" y="0"/>
                  </a:moveTo>
                  <a:cubicBezTo>
                    <a:pt x="1279" y="0"/>
                    <a:pt x="1" y="1301"/>
                    <a:pt x="1" y="2899"/>
                  </a:cubicBezTo>
                  <a:cubicBezTo>
                    <a:pt x="1" y="4497"/>
                    <a:pt x="1279" y="5775"/>
                    <a:pt x="2877" y="5775"/>
                  </a:cubicBezTo>
                  <a:cubicBezTo>
                    <a:pt x="4475" y="5775"/>
                    <a:pt x="5753" y="4497"/>
                    <a:pt x="5753" y="2899"/>
                  </a:cubicBezTo>
                  <a:cubicBezTo>
                    <a:pt x="5753" y="1301"/>
                    <a:pt x="4475" y="0"/>
                    <a:pt x="28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3526675" y="1544750"/>
              <a:ext cx="93600" cy="93050"/>
            </a:xfrm>
            <a:custGeom>
              <a:avLst/>
              <a:gdLst/>
              <a:ahLst/>
              <a:cxnLst/>
              <a:rect l="l" t="t" r="r" b="b"/>
              <a:pathLst>
                <a:path w="3744" h="3722" extrusionOk="0">
                  <a:moveTo>
                    <a:pt x="1872" y="0"/>
                  </a:moveTo>
                  <a:cubicBezTo>
                    <a:pt x="845" y="0"/>
                    <a:pt x="0" y="845"/>
                    <a:pt x="0" y="1872"/>
                  </a:cubicBezTo>
                  <a:cubicBezTo>
                    <a:pt x="0" y="2899"/>
                    <a:pt x="845" y="3721"/>
                    <a:pt x="1872" y="3721"/>
                  </a:cubicBezTo>
                  <a:cubicBezTo>
                    <a:pt x="2899" y="3721"/>
                    <a:pt x="3744" y="2899"/>
                    <a:pt x="3744" y="1872"/>
                  </a:cubicBezTo>
                  <a:cubicBezTo>
                    <a:pt x="3744" y="845"/>
                    <a:pt x="2899" y="0"/>
                    <a:pt x="18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1930050" y="1563575"/>
              <a:ext cx="106150" cy="106175"/>
            </a:xfrm>
            <a:custGeom>
              <a:avLst/>
              <a:gdLst/>
              <a:ahLst/>
              <a:cxnLst/>
              <a:rect l="l" t="t" r="r" b="b"/>
              <a:pathLst>
                <a:path w="4246" h="4247" extrusionOk="0">
                  <a:moveTo>
                    <a:pt x="2123" y="1"/>
                  </a:moveTo>
                  <a:cubicBezTo>
                    <a:pt x="959" y="1"/>
                    <a:pt x="0" y="937"/>
                    <a:pt x="0" y="2123"/>
                  </a:cubicBezTo>
                  <a:cubicBezTo>
                    <a:pt x="0" y="3288"/>
                    <a:pt x="959" y="4246"/>
                    <a:pt x="2123" y="4246"/>
                  </a:cubicBezTo>
                  <a:cubicBezTo>
                    <a:pt x="3310" y="4246"/>
                    <a:pt x="4246" y="3288"/>
                    <a:pt x="4246" y="2123"/>
                  </a:cubicBezTo>
                  <a:cubicBezTo>
                    <a:pt x="4246" y="937"/>
                    <a:pt x="3310" y="1"/>
                    <a:pt x="2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1621325" y="1563575"/>
              <a:ext cx="106175" cy="106175"/>
            </a:xfrm>
            <a:custGeom>
              <a:avLst/>
              <a:gdLst/>
              <a:ahLst/>
              <a:cxnLst/>
              <a:rect l="l" t="t" r="r" b="b"/>
              <a:pathLst>
                <a:path w="4247" h="4247" extrusionOk="0">
                  <a:moveTo>
                    <a:pt x="2123" y="1"/>
                  </a:moveTo>
                  <a:cubicBezTo>
                    <a:pt x="936" y="1"/>
                    <a:pt x="1" y="937"/>
                    <a:pt x="1" y="2123"/>
                  </a:cubicBezTo>
                  <a:cubicBezTo>
                    <a:pt x="1" y="3288"/>
                    <a:pt x="936" y="4246"/>
                    <a:pt x="2123" y="4246"/>
                  </a:cubicBezTo>
                  <a:cubicBezTo>
                    <a:pt x="3287" y="4246"/>
                    <a:pt x="4246" y="3288"/>
                    <a:pt x="4246" y="2123"/>
                  </a:cubicBezTo>
                  <a:cubicBezTo>
                    <a:pt x="4246" y="937"/>
                    <a:pt x="3287" y="1"/>
                    <a:pt x="2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944550" y="1765575"/>
              <a:ext cx="106175" cy="106175"/>
            </a:xfrm>
            <a:custGeom>
              <a:avLst/>
              <a:gdLst/>
              <a:ahLst/>
              <a:cxnLst/>
              <a:rect l="l" t="t" r="r" b="b"/>
              <a:pathLst>
                <a:path w="4247" h="4247" extrusionOk="0">
                  <a:moveTo>
                    <a:pt x="2123" y="1"/>
                  </a:moveTo>
                  <a:cubicBezTo>
                    <a:pt x="959" y="1"/>
                    <a:pt x="1" y="960"/>
                    <a:pt x="1" y="2124"/>
                  </a:cubicBezTo>
                  <a:cubicBezTo>
                    <a:pt x="1" y="3311"/>
                    <a:pt x="959" y="4246"/>
                    <a:pt x="2123" y="4246"/>
                  </a:cubicBezTo>
                  <a:cubicBezTo>
                    <a:pt x="3310" y="4246"/>
                    <a:pt x="4246" y="3311"/>
                    <a:pt x="4246" y="2124"/>
                  </a:cubicBezTo>
                  <a:cubicBezTo>
                    <a:pt x="4246" y="960"/>
                    <a:pt x="3310" y="1"/>
                    <a:pt x="2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496050" y="1323925"/>
              <a:ext cx="106150" cy="106150"/>
            </a:xfrm>
            <a:custGeom>
              <a:avLst/>
              <a:gdLst/>
              <a:ahLst/>
              <a:cxnLst/>
              <a:rect l="l" t="t" r="r" b="b"/>
              <a:pathLst>
                <a:path w="4246" h="4246" extrusionOk="0">
                  <a:moveTo>
                    <a:pt x="2123" y="0"/>
                  </a:moveTo>
                  <a:cubicBezTo>
                    <a:pt x="959" y="0"/>
                    <a:pt x="0" y="936"/>
                    <a:pt x="0" y="2123"/>
                  </a:cubicBezTo>
                  <a:cubicBezTo>
                    <a:pt x="0" y="3287"/>
                    <a:pt x="959" y="4246"/>
                    <a:pt x="2123" y="4246"/>
                  </a:cubicBezTo>
                  <a:cubicBezTo>
                    <a:pt x="3287" y="4246"/>
                    <a:pt x="4246" y="3287"/>
                    <a:pt x="4246" y="2123"/>
                  </a:cubicBezTo>
                  <a:cubicBezTo>
                    <a:pt x="4246" y="936"/>
                    <a:pt x="3287" y="0"/>
                    <a:pt x="2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3168300" y="1186975"/>
              <a:ext cx="72500" cy="73050"/>
            </a:xfrm>
            <a:custGeom>
              <a:avLst/>
              <a:gdLst/>
              <a:ahLst/>
              <a:cxnLst/>
              <a:rect l="l" t="t" r="r" b="b"/>
              <a:pathLst>
                <a:path w="2900" h="2922" extrusionOk="0">
                  <a:moveTo>
                    <a:pt x="1462" y="0"/>
                  </a:moveTo>
                  <a:cubicBezTo>
                    <a:pt x="640" y="0"/>
                    <a:pt x="1" y="639"/>
                    <a:pt x="1" y="1461"/>
                  </a:cubicBezTo>
                  <a:cubicBezTo>
                    <a:pt x="1" y="2260"/>
                    <a:pt x="640" y="2922"/>
                    <a:pt x="1462" y="2922"/>
                  </a:cubicBezTo>
                  <a:cubicBezTo>
                    <a:pt x="2261" y="2922"/>
                    <a:pt x="2900" y="2260"/>
                    <a:pt x="2900" y="1461"/>
                  </a:cubicBezTo>
                  <a:cubicBezTo>
                    <a:pt x="2900" y="639"/>
                    <a:pt x="2261" y="0"/>
                    <a:pt x="14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1238425" y="1362725"/>
              <a:ext cx="73075" cy="73050"/>
            </a:xfrm>
            <a:custGeom>
              <a:avLst/>
              <a:gdLst/>
              <a:ahLst/>
              <a:cxnLst/>
              <a:rect l="l" t="t" r="r" b="b"/>
              <a:pathLst>
                <a:path w="2923" h="2922" extrusionOk="0">
                  <a:moveTo>
                    <a:pt x="1462" y="0"/>
                  </a:moveTo>
                  <a:cubicBezTo>
                    <a:pt x="640" y="0"/>
                    <a:pt x="1" y="662"/>
                    <a:pt x="1" y="1461"/>
                  </a:cubicBezTo>
                  <a:cubicBezTo>
                    <a:pt x="1" y="2260"/>
                    <a:pt x="640" y="2922"/>
                    <a:pt x="1462" y="2922"/>
                  </a:cubicBezTo>
                  <a:cubicBezTo>
                    <a:pt x="2260" y="2922"/>
                    <a:pt x="2922" y="2260"/>
                    <a:pt x="2922" y="1461"/>
                  </a:cubicBezTo>
                  <a:cubicBezTo>
                    <a:pt x="2922" y="662"/>
                    <a:pt x="2260" y="0"/>
                    <a:pt x="14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2281550" y="832600"/>
              <a:ext cx="2995850" cy="9725"/>
            </a:xfrm>
            <a:custGeom>
              <a:avLst/>
              <a:gdLst/>
              <a:ahLst/>
              <a:cxnLst/>
              <a:rect l="l" t="t" r="r" b="b"/>
              <a:pathLst>
                <a:path w="119834" h="389" extrusionOk="0">
                  <a:moveTo>
                    <a:pt x="183" y="1"/>
                  </a:moveTo>
                  <a:cubicBezTo>
                    <a:pt x="69" y="1"/>
                    <a:pt x="0" y="92"/>
                    <a:pt x="0" y="183"/>
                  </a:cubicBezTo>
                  <a:cubicBezTo>
                    <a:pt x="0" y="297"/>
                    <a:pt x="69" y="389"/>
                    <a:pt x="183" y="389"/>
                  </a:cubicBezTo>
                  <a:lnTo>
                    <a:pt x="119628" y="389"/>
                  </a:lnTo>
                  <a:cubicBezTo>
                    <a:pt x="119742" y="389"/>
                    <a:pt x="119833" y="297"/>
                    <a:pt x="119833" y="183"/>
                  </a:cubicBezTo>
                  <a:cubicBezTo>
                    <a:pt x="119833" y="92"/>
                    <a:pt x="119742" y="1"/>
                    <a:pt x="1196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2222775" y="800650"/>
              <a:ext cx="73075" cy="73050"/>
            </a:xfrm>
            <a:custGeom>
              <a:avLst/>
              <a:gdLst/>
              <a:ahLst/>
              <a:cxnLst/>
              <a:rect l="l" t="t" r="r" b="b"/>
              <a:pathLst>
                <a:path w="2923" h="2922" extrusionOk="0">
                  <a:moveTo>
                    <a:pt x="1461" y="0"/>
                  </a:moveTo>
                  <a:cubicBezTo>
                    <a:pt x="640" y="0"/>
                    <a:pt x="0" y="662"/>
                    <a:pt x="0" y="1461"/>
                  </a:cubicBezTo>
                  <a:cubicBezTo>
                    <a:pt x="0" y="2283"/>
                    <a:pt x="640" y="2922"/>
                    <a:pt x="1461" y="2922"/>
                  </a:cubicBezTo>
                  <a:cubicBezTo>
                    <a:pt x="2260" y="2922"/>
                    <a:pt x="2922" y="2283"/>
                    <a:pt x="2922" y="1461"/>
                  </a:cubicBezTo>
                  <a:cubicBezTo>
                    <a:pt x="2922" y="662"/>
                    <a:pt x="2260" y="0"/>
                    <a:pt x="14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5235725" y="800650"/>
              <a:ext cx="73050" cy="73050"/>
            </a:xfrm>
            <a:custGeom>
              <a:avLst/>
              <a:gdLst/>
              <a:ahLst/>
              <a:cxnLst/>
              <a:rect l="l" t="t" r="r" b="b"/>
              <a:pathLst>
                <a:path w="2922" h="2922" extrusionOk="0">
                  <a:moveTo>
                    <a:pt x="1461" y="0"/>
                  </a:moveTo>
                  <a:cubicBezTo>
                    <a:pt x="662" y="0"/>
                    <a:pt x="0" y="662"/>
                    <a:pt x="0" y="1461"/>
                  </a:cubicBezTo>
                  <a:cubicBezTo>
                    <a:pt x="0" y="2283"/>
                    <a:pt x="662" y="2922"/>
                    <a:pt x="1461" y="2922"/>
                  </a:cubicBezTo>
                  <a:cubicBezTo>
                    <a:pt x="2283" y="2922"/>
                    <a:pt x="2922" y="2283"/>
                    <a:pt x="2922" y="1461"/>
                  </a:cubicBezTo>
                  <a:cubicBezTo>
                    <a:pt x="2922" y="662"/>
                    <a:pt x="2283" y="0"/>
                    <a:pt x="14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5732175" y="319450"/>
              <a:ext cx="1118450" cy="1117475"/>
            </a:xfrm>
            <a:custGeom>
              <a:avLst/>
              <a:gdLst/>
              <a:ahLst/>
              <a:cxnLst/>
              <a:rect l="l" t="t" r="r" b="b"/>
              <a:pathLst>
                <a:path w="44738" h="44699" extrusionOk="0">
                  <a:moveTo>
                    <a:pt x="44532" y="1"/>
                  </a:moveTo>
                  <a:cubicBezTo>
                    <a:pt x="44481" y="1"/>
                    <a:pt x="44430" y="18"/>
                    <a:pt x="44395" y="52"/>
                  </a:cubicBezTo>
                  <a:lnTo>
                    <a:pt x="91" y="44356"/>
                  </a:lnTo>
                  <a:cubicBezTo>
                    <a:pt x="0" y="44447"/>
                    <a:pt x="0" y="44562"/>
                    <a:pt x="91" y="44630"/>
                  </a:cubicBezTo>
                  <a:cubicBezTo>
                    <a:pt x="114" y="44676"/>
                    <a:pt x="160" y="44699"/>
                    <a:pt x="228" y="44699"/>
                  </a:cubicBezTo>
                  <a:cubicBezTo>
                    <a:pt x="274" y="44699"/>
                    <a:pt x="320" y="44676"/>
                    <a:pt x="342" y="44630"/>
                  </a:cubicBezTo>
                  <a:lnTo>
                    <a:pt x="44669" y="326"/>
                  </a:lnTo>
                  <a:cubicBezTo>
                    <a:pt x="44738" y="258"/>
                    <a:pt x="44738" y="121"/>
                    <a:pt x="44669" y="52"/>
                  </a:cubicBezTo>
                  <a:cubicBezTo>
                    <a:pt x="44635" y="18"/>
                    <a:pt x="44584" y="1"/>
                    <a:pt x="445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5870250" y="381100"/>
              <a:ext cx="1118475" cy="1117450"/>
            </a:xfrm>
            <a:custGeom>
              <a:avLst/>
              <a:gdLst/>
              <a:ahLst/>
              <a:cxnLst/>
              <a:rect l="l" t="t" r="r" b="b"/>
              <a:pathLst>
                <a:path w="44739" h="44698" extrusionOk="0">
                  <a:moveTo>
                    <a:pt x="44522" y="0"/>
                  </a:moveTo>
                  <a:cubicBezTo>
                    <a:pt x="44476" y="0"/>
                    <a:pt x="44430" y="17"/>
                    <a:pt x="44396" y="51"/>
                  </a:cubicBezTo>
                  <a:lnTo>
                    <a:pt x="69" y="44378"/>
                  </a:lnTo>
                  <a:cubicBezTo>
                    <a:pt x="1" y="44447"/>
                    <a:pt x="1" y="44561"/>
                    <a:pt x="69" y="44629"/>
                  </a:cubicBezTo>
                  <a:cubicBezTo>
                    <a:pt x="115" y="44675"/>
                    <a:pt x="161" y="44698"/>
                    <a:pt x="206" y="44698"/>
                  </a:cubicBezTo>
                  <a:cubicBezTo>
                    <a:pt x="252" y="44698"/>
                    <a:pt x="298" y="44675"/>
                    <a:pt x="343" y="44629"/>
                  </a:cubicBezTo>
                  <a:lnTo>
                    <a:pt x="44647" y="325"/>
                  </a:lnTo>
                  <a:cubicBezTo>
                    <a:pt x="44738" y="257"/>
                    <a:pt x="44738" y="120"/>
                    <a:pt x="44647" y="51"/>
                  </a:cubicBezTo>
                  <a:cubicBezTo>
                    <a:pt x="44613" y="17"/>
                    <a:pt x="44567" y="0"/>
                    <a:pt x="445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4775775" y="1974875"/>
              <a:ext cx="2300825" cy="706600"/>
            </a:xfrm>
            <a:custGeom>
              <a:avLst/>
              <a:gdLst/>
              <a:ahLst/>
              <a:cxnLst/>
              <a:rect l="l" t="t" r="r" b="b"/>
              <a:pathLst>
                <a:path w="92033" h="28264" extrusionOk="0">
                  <a:moveTo>
                    <a:pt x="206" y="0"/>
                  </a:moveTo>
                  <a:cubicBezTo>
                    <a:pt x="155" y="0"/>
                    <a:pt x="104" y="17"/>
                    <a:pt x="69" y="51"/>
                  </a:cubicBezTo>
                  <a:cubicBezTo>
                    <a:pt x="1" y="120"/>
                    <a:pt x="1" y="234"/>
                    <a:pt x="69" y="325"/>
                  </a:cubicBezTo>
                  <a:lnTo>
                    <a:pt x="28007" y="28263"/>
                  </a:lnTo>
                  <a:lnTo>
                    <a:pt x="91850" y="28263"/>
                  </a:lnTo>
                  <a:cubicBezTo>
                    <a:pt x="91941" y="28263"/>
                    <a:pt x="92032" y="28172"/>
                    <a:pt x="92032" y="28058"/>
                  </a:cubicBezTo>
                  <a:cubicBezTo>
                    <a:pt x="92032" y="27967"/>
                    <a:pt x="91941" y="27875"/>
                    <a:pt x="91850" y="27875"/>
                  </a:cubicBezTo>
                  <a:lnTo>
                    <a:pt x="28167" y="27875"/>
                  </a:lnTo>
                  <a:lnTo>
                    <a:pt x="343" y="51"/>
                  </a:lnTo>
                  <a:cubicBezTo>
                    <a:pt x="309" y="17"/>
                    <a:pt x="258" y="0"/>
                    <a:pt x="2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3518100" y="2023500"/>
              <a:ext cx="149550" cy="93050"/>
            </a:xfrm>
            <a:custGeom>
              <a:avLst/>
              <a:gdLst/>
              <a:ahLst/>
              <a:cxnLst/>
              <a:rect l="l" t="t" r="r" b="b"/>
              <a:pathLst>
                <a:path w="5982" h="3722" extrusionOk="0">
                  <a:moveTo>
                    <a:pt x="1" y="1"/>
                  </a:moveTo>
                  <a:lnTo>
                    <a:pt x="3607" y="3721"/>
                  </a:lnTo>
                  <a:lnTo>
                    <a:pt x="5981" y="3721"/>
                  </a:lnTo>
                  <a:lnTo>
                    <a:pt x="239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3630525" y="2023500"/>
              <a:ext cx="148950" cy="93050"/>
            </a:xfrm>
            <a:custGeom>
              <a:avLst/>
              <a:gdLst/>
              <a:ahLst/>
              <a:cxnLst/>
              <a:rect l="l" t="t" r="r" b="b"/>
              <a:pathLst>
                <a:path w="5958" h="3722" extrusionOk="0">
                  <a:moveTo>
                    <a:pt x="0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3742375" y="2023500"/>
              <a:ext cx="149525" cy="93050"/>
            </a:xfrm>
            <a:custGeom>
              <a:avLst/>
              <a:gdLst/>
              <a:ahLst/>
              <a:cxnLst/>
              <a:rect l="l" t="t" r="r" b="b"/>
              <a:pathLst>
                <a:path w="5981" h="3722" extrusionOk="0">
                  <a:moveTo>
                    <a:pt x="0" y="1"/>
                  </a:moveTo>
                  <a:lnTo>
                    <a:pt x="3584" y="3721"/>
                  </a:lnTo>
                  <a:lnTo>
                    <a:pt x="5980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3854775" y="2023500"/>
              <a:ext cx="148975" cy="93050"/>
            </a:xfrm>
            <a:custGeom>
              <a:avLst/>
              <a:gdLst/>
              <a:ahLst/>
              <a:cxnLst/>
              <a:rect l="l" t="t" r="r" b="b"/>
              <a:pathLst>
                <a:path w="5959" h="3722" extrusionOk="0">
                  <a:moveTo>
                    <a:pt x="1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3966625" y="2023500"/>
              <a:ext cx="148950" cy="93050"/>
            </a:xfrm>
            <a:custGeom>
              <a:avLst/>
              <a:gdLst/>
              <a:ahLst/>
              <a:cxnLst/>
              <a:rect l="l" t="t" r="r" b="b"/>
              <a:pathLst>
                <a:path w="5958" h="3722" extrusionOk="0">
                  <a:moveTo>
                    <a:pt x="1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4078475" y="2023500"/>
              <a:ext cx="149525" cy="93050"/>
            </a:xfrm>
            <a:custGeom>
              <a:avLst/>
              <a:gdLst/>
              <a:ahLst/>
              <a:cxnLst/>
              <a:rect l="l" t="t" r="r" b="b"/>
              <a:pathLst>
                <a:path w="5981" h="3722" extrusionOk="0">
                  <a:moveTo>
                    <a:pt x="0" y="1"/>
                  </a:moveTo>
                  <a:lnTo>
                    <a:pt x="3607" y="3721"/>
                  </a:lnTo>
                  <a:lnTo>
                    <a:pt x="5981" y="3721"/>
                  </a:lnTo>
                  <a:lnTo>
                    <a:pt x="239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4190875" y="2023500"/>
              <a:ext cx="148975" cy="93050"/>
            </a:xfrm>
            <a:custGeom>
              <a:avLst/>
              <a:gdLst/>
              <a:ahLst/>
              <a:cxnLst/>
              <a:rect l="l" t="t" r="r" b="b"/>
              <a:pathLst>
                <a:path w="5959" h="3722" extrusionOk="0">
                  <a:moveTo>
                    <a:pt x="1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4302725" y="2023500"/>
              <a:ext cx="149525" cy="93050"/>
            </a:xfrm>
            <a:custGeom>
              <a:avLst/>
              <a:gdLst/>
              <a:ahLst/>
              <a:cxnLst/>
              <a:rect l="l" t="t" r="r" b="b"/>
              <a:pathLst>
                <a:path w="5981" h="3722" extrusionOk="0">
                  <a:moveTo>
                    <a:pt x="1" y="1"/>
                  </a:moveTo>
                  <a:lnTo>
                    <a:pt x="3584" y="3721"/>
                  </a:lnTo>
                  <a:lnTo>
                    <a:pt x="5981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2718075" y="2800150"/>
              <a:ext cx="276800" cy="172925"/>
            </a:xfrm>
            <a:custGeom>
              <a:avLst/>
              <a:gdLst/>
              <a:ahLst/>
              <a:cxnLst/>
              <a:rect l="l" t="t" r="r" b="b"/>
              <a:pathLst>
                <a:path w="11072" h="6917" extrusionOk="0">
                  <a:moveTo>
                    <a:pt x="1" y="0"/>
                  </a:moveTo>
                  <a:lnTo>
                    <a:pt x="6666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2925800" y="2800150"/>
              <a:ext cx="276775" cy="172925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0" y="0"/>
                  </a:moveTo>
                  <a:lnTo>
                    <a:pt x="6665" y="6916"/>
                  </a:lnTo>
                  <a:lnTo>
                    <a:pt x="11070" y="6916"/>
                  </a:lnTo>
                  <a:lnTo>
                    <a:pt x="4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3133500" y="2800150"/>
              <a:ext cx="276775" cy="172925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1" y="0"/>
                  </a:moveTo>
                  <a:lnTo>
                    <a:pt x="6666" y="6916"/>
                  </a:lnTo>
                  <a:lnTo>
                    <a:pt x="11071" y="6916"/>
                  </a:lnTo>
                  <a:lnTo>
                    <a:pt x="442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3341775" y="2800150"/>
              <a:ext cx="276800" cy="172925"/>
            </a:xfrm>
            <a:custGeom>
              <a:avLst/>
              <a:gdLst/>
              <a:ahLst/>
              <a:cxnLst/>
              <a:rect l="l" t="t" r="r" b="b"/>
              <a:pathLst>
                <a:path w="11072" h="6917" extrusionOk="0">
                  <a:moveTo>
                    <a:pt x="1" y="0"/>
                  </a:moveTo>
                  <a:lnTo>
                    <a:pt x="6643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3549500" y="2800150"/>
              <a:ext cx="276775" cy="172925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0" y="0"/>
                  </a:moveTo>
                  <a:lnTo>
                    <a:pt x="6665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3757200" y="2800150"/>
              <a:ext cx="276775" cy="172925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1" y="0"/>
                  </a:moveTo>
                  <a:lnTo>
                    <a:pt x="6666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6113925" y="435450"/>
              <a:ext cx="276775" cy="172925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6665" y="0"/>
                  </a:moveTo>
                  <a:lnTo>
                    <a:pt x="0" y="6916"/>
                  </a:lnTo>
                  <a:lnTo>
                    <a:pt x="4428" y="6916"/>
                  </a:lnTo>
                  <a:lnTo>
                    <a:pt x="110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5906200" y="435450"/>
              <a:ext cx="276800" cy="172925"/>
            </a:xfrm>
            <a:custGeom>
              <a:avLst/>
              <a:gdLst/>
              <a:ahLst/>
              <a:cxnLst/>
              <a:rect l="l" t="t" r="r" b="b"/>
              <a:pathLst>
                <a:path w="11072" h="6917" extrusionOk="0">
                  <a:moveTo>
                    <a:pt x="6666" y="0"/>
                  </a:moveTo>
                  <a:lnTo>
                    <a:pt x="1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5698500" y="435450"/>
              <a:ext cx="276775" cy="172925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6643" y="0"/>
                  </a:moveTo>
                  <a:lnTo>
                    <a:pt x="0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5490225" y="435450"/>
              <a:ext cx="276775" cy="172925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6665" y="0"/>
                  </a:moveTo>
                  <a:lnTo>
                    <a:pt x="0" y="6916"/>
                  </a:lnTo>
                  <a:lnTo>
                    <a:pt x="4428" y="6916"/>
                  </a:lnTo>
                  <a:lnTo>
                    <a:pt x="110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5282500" y="435450"/>
              <a:ext cx="276775" cy="172925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6666" y="0"/>
                  </a:moveTo>
                  <a:lnTo>
                    <a:pt x="1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5074800" y="435450"/>
              <a:ext cx="276775" cy="172925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6665" y="0"/>
                  </a:moveTo>
                  <a:lnTo>
                    <a:pt x="0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4867075" y="435450"/>
              <a:ext cx="276800" cy="172925"/>
            </a:xfrm>
            <a:custGeom>
              <a:avLst/>
              <a:gdLst/>
              <a:ahLst/>
              <a:cxnLst/>
              <a:rect l="l" t="t" r="r" b="b"/>
              <a:pathLst>
                <a:path w="11072" h="6917" extrusionOk="0">
                  <a:moveTo>
                    <a:pt x="6643" y="0"/>
                  </a:moveTo>
                  <a:lnTo>
                    <a:pt x="1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4658800" y="435450"/>
              <a:ext cx="276775" cy="172925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6666" y="0"/>
                  </a:moveTo>
                  <a:lnTo>
                    <a:pt x="1" y="6916"/>
                  </a:lnTo>
                  <a:lnTo>
                    <a:pt x="4429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4853400" y="927325"/>
              <a:ext cx="143250" cy="155250"/>
            </a:xfrm>
            <a:custGeom>
              <a:avLst/>
              <a:gdLst/>
              <a:ahLst/>
              <a:cxnLst/>
              <a:rect l="l" t="t" r="r" b="b"/>
              <a:pathLst>
                <a:path w="5730" h="6210" extrusionOk="0">
                  <a:moveTo>
                    <a:pt x="0" y="1"/>
                  </a:moveTo>
                  <a:lnTo>
                    <a:pt x="3492" y="3265"/>
                  </a:lnTo>
                  <a:lnTo>
                    <a:pt x="365" y="6209"/>
                  </a:lnTo>
                  <a:lnTo>
                    <a:pt x="2602" y="6209"/>
                  </a:lnTo>
                  <a:lnTo>
                    <a:pt x="5729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4940700" y="927325"/>
              <a:ext cx="143825" cy="155250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0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2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5028000" y="927325"/>
              <a:ext cx="143825" cy="155250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5115300" y="927325"/>
              <a:ext cx="143825" cy="155250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26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5202625" y="927325"/>
              <a:ext cx="143825" cy="155250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0" y="1"/>
                  </a:moveTo>
                  <a:lnTo>
                    <a:pt x="3515" y="3265"/>
                  </a:lnTo>
                  <a:lnTo>
                    <a:pt x="388" y="6209"/>
                  </a:lnTo>
                  <a:lnTo>
                    <a:pt x="2625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5289925" y="927325"/>
              <a:ext cx="143825" cy="155250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0" y="1"/>
                  </a:moveTo>
                  <a:lnTo>
                    <a:pt x="3516" y="3265"/>
                  </a:lnTo>
                  <a:lnTo>
                    <a:pt x="388" y="6209"/>
                  </a:lnTo>
                  <a:lnTo>
                    <a:pt x="2625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5377225" y="927325"/>
              <a:ext cx="143825" cy="155250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1" y="1"/>
                  </a:moveTo>
                  <a:lnTo>
                    <a:pt x="3516" y="3265"/>
                  </a:lnTo>
                  <a:lnTo>
                    <a:pt x="389" y="6209"/>
                  </a:lnTo>
                  <a:lnTo>
                    <a:pt x="2626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5465100" y="927325"/>
              <a:ext cx="143250" cy="155250"/>
            </a:xfrm>
            <a:custGeom>
              <a:avLst/>
              <a:gdLst/>
              <a:ahLst/>
              <a:cxnLst/>
              <a:rect l="l" t="t" r="r" b="b"/>
              <a:pathLst>
                <a:path w="5730" h="6210" extrusionOk="0">
                  <a:moveTo>
                    <a:pt x="1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30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5552425" y="927325"/>
              <a:ext cx="143250" cy="155250"/>
            </a:xfrm>
            <a:custGeom>
              <a:avLst/>
              <a:gdLst/>
              <a:ahLst/>
              <a:cxnLst/>
              <a:rect l="l" t="t" r="r" b="b"/>
              <a:pathLst>
                <a:path w="5730" h="6210" extrusionOk="0">
                  <a:moveTo>
                    <a:pt x="0" y="1"/>
                  </a:moveTo>
                  <a:lnTo>
                    <a:pt x="3492" y="3265"/>
                  </a:lnTo>
                  <a:lnTo>
                    <a:pt x="365" y="6209"/>
                  </a:lnTo>
                  <a:lnTo>
                    <a:pt x="2602" y="6209"/>
                  </a:lnTo>
                  <a:lnTo>
                    <a:pt x="5729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5639725" y="927325"/>
              <a:ext cx="143825" cy="155250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0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2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5727025" y="927325"/>
              <a:ext cx="143825" cy="155250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" name="Google Shape;104;p2"/>
          <p:cNvGrpSpPr/>
          <p:nvPr/>
        </p:nvGrpSpPr>
        <p:grpSpPr>
          <a:xfrm>
            <a:off x="368162" y="1909134"/>
            <a:ext cx="352280" cy="353863"/>
            <a:chOff x="1448125" y="1450525"/>
            <a:chExt cx="133500" cy="134100"/>
          </a:xfrm>
        </p:grpSpPr>
        <p:sp>
          <p:nvSpPr>
            <p:cNvPr id="105" name="Google Shape;105;p2"/>
            <p:cNvSpPr/>
            <p:nvPr/>
          </p:nvSpPr>
          <p:spPr>
            <a:xfrm>
              <a:off x="1448125" y="1450525"/>
              <a:ext cx="133500" cy="134100"/>
            </a:xfrm>
            <a:custGeom>
              <a:avLst/>
              <a:gdLst/>
              <a:ahLst/>
              <a:cxnLst/>
              <a:rect l="l" t="t" r="r" b="b"/>
              <a:pathLst>
                <a:path w="5340" h="5364" extrusionOk="0">
                  <a:moveTo>
                    <a:pt x="2457" y="1"/>
                  </a:moveTo>
                  <a:lnTo>
                    <a:pt x="2256" y="452"/>
                  </a:lnTo>
                  <a:cubicBezTo>
                    <a:pt x="2056" y="502"/>
                    <a:pt x="1855" y="577"/>
                    <a:pt x="1680" y="652"/>
                  </a:cubicBezTo>
                  <a:lnTo>
                    <a:pt x="1229" y="427"/>
                  </a:lnTo>
                  <a:cubicBezTo>
                    <a:pt x="1003" y="552"/>
                    <a:pt x="803" y="727"/>
                    <a:pt x="627" y="928"/>
                  </a:cubicBezTo>
                  <a:lnTo>
                    <a:pt x="828" y="1404"/>
                  </a:lnTo>
                  <a:cubicBezTo>
                    <a:pt x="703" y="1579"/>
                    <a:pt x="602" y="1755"/>
                    <a:pt x="527" y="1955"/>
                  </a:cubicBezTo>
                  <a:lnTo>
                    <a:pt x="51" y="2081"/>
                  </a:lnTo>
                  <a:cubicBezTo>
                    <a:pt x="26" y="2281"/>
                    <a:pt x="1" y="2482"/>
                    <a:pt x="1" y="2682"/>
                  </a:cubicBezTo>
                  <a:cubicBezTo>
                    <a:pt x="1" y="2757"/>
                    <a:pt x="1" y="2808"/>
                    <a:pt x="1" y="2883"/>
                  </a:cubicBezTo>
                  <a:lnTo>
                    <a:pt x="452" y="3083"/>
                  </a:lnTo>
                  <a:cubicBezTo>
                    <a:pt x="502" y="3284"/>
                    <a:pt x="552" y="3484"/>
                    <a:pt x="652" y="3685"/>
                  </a:cubicBezTo>
                  <a:lnTo>
                    <a:pt x="402" y="4111"/>
                  </a:lnTo>
                  <a:cubicBezTo>
                    <a:pt x="552" y="4336"/>
                    <a:pt x="728" y="4537"/>
                    <a:pt x="928" y="4712"/>
                  </a:cubicBezTo>
                  <a:lnTo>
                    <a:pt x="1379" y="4537"/>
                  </a:lnTo>
                  <a:cubicBezTo>
                    <a:pt x="1555" y="4637"/>
                    <a:pt x="1755" y="4737"/>
                    <a:pt x="1956" y="4813"/>
                  </a:cubicBezTo>
                  <a:lnTo>
                    <a:pt x="2081" y="5289"/>
                  </a:lnTo>
                  <a:cubicBezTo>
                    <a:pt x="2282" y="5339"/>
                    <a:pt x="2457" y="5364"/>
                    <a:pt x="2657" y="5364"/>
                  </a:cubicBezTo>
                  <a:cubicBezTo>
                    <a:pt x="2733" y="5364"/>
                    <a:pt x="2808" y="5364"/>
                    <a:pt x="2883" y="5339"/>
                  </a:cubicBezTo>
                  <a:lnTo>
                    <a:pt x="3084" y="4888"/>
                  </a:lnTo>
                  <a:cubicBezTo>
                    <a:pt x="3284" y="4863"/>
                    <a:pt x="3485" y="4787"/>
                    <a:pt x="3660" y="4687"/>
                  </a:cubicBezTo>
                  <a:lnTo>
                    <a:pt x="4111" y="4938"/>
                  </a:lnTo>
                  <a:cubicBezTo>
                    <a:pt x="4337" y="4787"/>
                    <a:pt x="4537" y="4612"/>
                    <a:pt x="4713" y="4412"/>
                  </a:cubicBezTo>
                  <a:lnTo>
                    <a:pt x="4512" y="3960"/>
                  </a:lnTo>
                  <a:cubicBezTo>
                    <a:pt x="4637" y="3785"/>
                    <a:pt x="4738" y="3610"/>
                    <a:pt x="4813" y="3409"/>
                  </a:cubicBezTo>
                  <a:lnTo>
                    <a:pt x="5289" y="3259"/>
                  </a:lnTo>
                  <a:cubicBezTo>
                    <a:pt x="5314" y="3083"/>
                    <a:pt x="5339" y="2883"/>
                    <a:pt x="5339" y="2682"/>
                  </a:cubicBezTo>
                  <a:cubicBezTo>
                    <a:pt x="5339" y="2607"/>
                    <a:pt x="5339" y="2532"/>
                    <a:pt x="5339" y="2482"/>
                  </a:cubicBezTo>
                  <a:lnTo>
                    <a:pt x="4888" y="2281"/>
                  </a:lnTo>
                  <a:cubicBezTo>
                    <a:pt x="4838" y="2056"/>
                    <a:pt x="4788" y="1855"/>
                    <a:pt x="4688" y="1680"/>
                  </a:cubicBezTo>
                  <a:lnTo>
                    <a:pt x="4938" y="1254"/>
                  </a:lnTo>
                  <a:cubicBezTo>
                    <a:pt x="4788" y="1028"/>
                    <a:pt x="4612" y="828"/>
                    <a:pt x="4412" y="652"/>
                  </a:cubicBezTo>
                  <a:lnTo>
                    <a:pt x="3961" y="828"/>
                  </a:lnTo>
                  <a:cubicBezTo>
                    <a:pt x="3785" y="702"/>
                    <a:pt x="3585" y="602"/>
                    <a:pt x="3384" y="552"/>
                  </a:cubicBezTo>
                  <a:lnTo>
                    <a:pt x="3259" y="76"/>
                  </a:lnTo>
                  <a:cubicBezTo>
                    <a:pt x="3058" y="26"/>
                    <a:pt x="2883" y="1"/>
                    <a:pt x="26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1476325" y="1479350"/>
              <a:ext cx="77100" cy="76475"/>
            </a:xfrm>
            <a:custGeom>
              <a:avLst/>
              <a:gdLst/>
              <a:ahLst/>
              <a:cxnLst/>
              <a:rect l="l" t="t" r="r" b="b"/>
              <a:pathLst>
                <a:path w="3084" h="3059" extrusionOk="0">
                  <a:moveTo>
                    <a:pt x="1529" y="0"/>
                  </a:moveTo>
                  <a:cubicBezTo>
                    <a:pt x="702" y="0"/>
                    <a:pt x="1" y="677"/>
                    <a:pt x="1" y="1529"/>
                  </a:cubicBezTo>
                  <a:cubicBezTo>
                    <a:pt x="1" y="2381"/>
                    <a:pt x="702" y="3058"/>
                    <a:pt x="1529" y="3058"/>
                  </a:cubicBezTo>
                  <a:cubicBezTo>
                    <a:pt x="2382" y="3058"/>
                    <a:pt x="3083" y="2381"/>
                    <a:pt x="3083" y="1529"/>
                  </a:cubicBezTo>
                  <a:cubicBezTo>
                    <a:pt x="3083" y="677"/>
                    <a:pt x="2382" y="0"/>
                    <a:pt x="15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" name="Google Shape;107;p2"/>
          <p:cNvGrpSpPr/>
          <p:nvPr/>
        </p:nvGrpSpPr>
        <p:grpSpPr>
          <a:xfrm>
            <a:off x="723674" y="1578426"/>
            <a:ext cx="552301" cy="552301"/>
            <a:chOff x="1582850" y="1325200"/>
            <a:chExt cx="209300" cy="209300"/>
          </a:xfrm>
        </p:grpSpPr>
        <p:sp>
          <p:nvSpPr>
            <p:cNvPr id="108" name="Google Shape;108;p2"/>
            <p:cNvSpPr/>
            <p:nvPr/>
          </p:nvSpPr>
          <p:spPr>
            <a:xfrm>
              <a:off x="1582850" y="1325200"/>
              <a:ext cx="209300" cy="209300"/>
            </a:xfrm>
            <a:custGeom>
              <a:avLst/>
              <a:gdLst/>
              <a:ahLst/>
              <a:cxnLst/>
              <a:rect l="l" t="t" r="r" b="b"/>
              <a:pathLst>
                <a:path w="8372" h="8372" extrusionOk="0">
                  <a:moveTo>
                    <a:pt x="4111" y="1"/>
                  </a:moveTo>
                  <a:cubicBezTo>
                    <a:pt x="3810" y="1"/>
                    <a:pt x="3509" y="26"/>
                    <a:pt x="3208" y="101"/>
                  </a:cubicBezTo>
                  <a:cubicBezTo>
                    <a:pt x="3083" y="126"/>
                    <a:pt x="2983" y="176"/>
                    <a:pt x="2883" y="201"/>
                  </a:cubicBezTo>
                  <a:lnTo>
                    <a:pt x="2757" y="953"/>
                  </a:lnTo>
                  <a:cubicBezTo>
                    <a:pt x="2456" y="1104"/>
                    <a:pt x="2181" y="1279"/>
                    <a:pt x="1930" y="1480"/>
                  </a:cubicBezTo>
                  <a:lnTo>
                    <a:pt x="1178" y="1279"/>
                  </a:lnTo>
                  <a:cubicBezTo>
                    <a:pt x="878" y="1580"/>
                    <a:pt x="652" y="1931"/>
                    <a:pt x="451" y="2282"/>
                  </a:cubicBezTo>
                  <a:lnTo>
                    <a:pt x="903" y="2933"/>
                  </a:lnTo>
                  <a:cubicBezTo>
                    <a:pt x="777" y="3234"/>
                    <a:pt x="702" y="3560"/>
                    <a:pt x="677" y="3886"/>
                  </a:cubicBezTo>
                  <a:lnTo>
                    <a:pt x="0" y="4262"/>
                  </a:lnTo>
                  <a:cubicBezTo>
                    <a:pt x="0" y="4562"/>
                    <a:pt x="50" y="4863"/>
                    <a:pt x="126" y="5189"/>
                  </a:cubicBezTo>
                  <a:cubicBezTo>
                    <a:pt x="151" y="5289"/>
                    <a:pt x="176" y="5389"/>
                    <a:pt x="201" y="5490"/>
                  </a:cubicBezTo>
                  <a:lnTo>
                    <a:pt x="978" y="5615"/>
                  </a:lnTo>
                  <a:cubicBezTo>
                    <a:pt x="1103" y="5941"/>
                    <a:pt x="1279" y="6217"/>
                    <a:pt x="1504" y="6442"/>
                  </a:cubicBezTo>
                  <a:lnTo>
                    <a:pt x="1279" y="7194"/>
                  </a:lnTo>
                  <a:cubicBezTo>
                    <a:pt x="1579" y="7495"/>
                    <a:pt x="1930" y="7745"/>
                    <a:pt x="2306" y="7921"/>
                  </a:cubicBezTo>
                  <a:lnTo>
                    <a:pt x="2933" y="7470"/>
                  </a:lnTo>
                  <a:cubicBezTo>
                    <a:pt x="3233" y="7595"/>
                    <a:pt x="3559" y="7670"/>
                    <a:pt x="3885" y="7695"/>
                  </a:cubicBezTo>
                  <a:lnTo>
                    <a:pt x="4261" y="8372"/>
                  </a:lnTo>
                  <a:cubicBezTo>
                    <a:pt x="4562" y="8372"/>
                    <a:pt x="4888" y="8322"/>
                    <a:pt x="5188" y="8247"/>
                  </a:cubicBezTo>
                  <a:cubicBezTo>
                    <a:pt x="5289" y="8222"/>
                    <a:pt x="5389" y="8196"/>
                    <a:pt x="5489" y="8171"/>
                  </a:cubicBezTo>
                  <a:lnTo>
                    <a:pt x="5639" y="7394"/>
                  </a:lnTo>
                  <a:cubicBezTo>
                    <a:pt x="5940" y="7269"/>
                    <a:pt x="6216" y="7094"/>
                    <a:pt x="6467" y="6893"/>
                  </a:cubicBezTo>
                  <a:lnTo>
                    <a:pt x="7218" y="7094"/>
                  </a:lnTo>
                  <a:cubicBezTo>
                    <a:pt x="7494" y="6793"/>
                    <a:pt x="7745" y="6442"/>
                    <a:pt x="7920" y="6066"/>
                  </a:cubicBezTo>
                  <a:lnTo>
                    <a:pt x="7494" y="5440"/>
                  </a:lnTo>
                  <a:cubicBezTo>
                    <a:pt x="7594" y="5139"/>
                    <a:pt x="7670" y="4813"/>
                    <a:pt x="7695" y="4487"/>
                  </a:cubicBezTo>
                  <a:lnTo>
                    <a:pt x="8371" y="4111"/>
                  </a:lnTo>
                  <a:cubicBezTo>
                    <a:pt x="8371" y="3810"/>
                    <a:pt x="8346" y="3485"/>
                    <a:pt x="8271" y="3184"/>
                  </a:cubicBezTo>
                  <a:cubicBezTo>
                    <a:pt x="8246" y="3084"/>
                    <a:pt x="8196" y="2983"/>
                    <a:pt x="8171" y="2883"/>
                  </a:cubicBezTo>
                  <a:lnTo>
                    <a:pt x="7419" y="2758"/>
                  </a:lnTo>
                  <a:cubicBezTo>
                    <a:pt x="7269" y="2432"/>
                    <a:pt x="7093" y="2156"/>
                    <a:pt x="6893" y="1906"/>
                  </a:cubicBezTo>
                  <a:lnTo>
                    <a:pt x="7093" y="1179"/>
                  </a:lnTo>
                  <a:cubicBezTo>
                    <a:pt x="6792" y="878"/>
                    <a:pt x="6467" y="628"/>
                    <a:pt x="6091" y="452"/>
                  </a:cubicBezTo>
                  <a:lnTo>
                    <a:pt x="5439" y="903"/>
                  </a:lnTo>
                  <a:cubicBezTo>
                    <a:pt x="5138" y="778"/>
                    <a:pt x="4812" y="703"/>
                    <a:pt x="4487" y="678"/>
                  </a:cubicBezTo>
                  <a:lnTo>
                    <a:pt x="4111" y="1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1621075" y="1369750"/>
              <a:ext cx="132850" cy="120200"/>
            </a:xfrm>
            <a:custGeom>
              <a:avLst/>
              <a:gdLst/>
              <a:ahLst/>
              <a:cxnLst/>
              <a:rect l="l" t="t" r="r" b="b"/>
              <a:pathLst>
                <a:path w="5314" h="4808" extrusionOk="0">
                  <a:moveTo>
                    <a:pt x="2667" y="1"/>
                  </a:moveTo>
                  <a:cubicBezTo>
                    <a:pt x="2474" y="1"/>
                    <a:pt x="2277" y="24"/>
                    <a:pt x="2080" y="74"/>
                  </a:cubicBezTo>
                  <a:cubicBezTo>
                    <a:pt x="802" y="374"/>
                    <a:pt x="0" y="1678"/>
                    <a:pt x="326" y="2981"/>
                  </a:cubicBezTo>
                  <a:cubicBezTo>
                    <a:pt x="603" y="4066"/>
                    <a:pt x="1584" y="4808"/>
                    <a:pt x="2656" y="4808"/>
                  </a:cubicBezTo>
                  <a:cubicBezTo>
                    <a:pt x="2847" y="4808"/>
                    <a:pt x="3040" y="4784"/>
                    <a:pt x="3233" y="4735"/>
                  </a:cubicBezTo>
                  <a:cubicBezTo>
                    <a:pt x="4511" y="4435"/>
                    <a:pt x="5313" y="3131"/>
                    <a:pt x="4988" y="1828"/>
                  </a:cubicBezTo>
                  <a:cubicBezTo>
                    <a:pt x="4732" y="743"/>
                    <a:pt x="3754" y="1"/>
                    <a:pt x="2667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1643000" y="1389100"/>
              <a:ext cx="89625" cy="81300"/>
            </a:xfrm>
            <a:custGeom>
              <a:avLst/>
              <a:gdLst/>
              <a:ahLst/>
              <a:cxnLst/>
              <a:rect l="l" t="t" r="r" b="b"/>
              <a:pathLst>
                <a:path w="3585" h="3252" extrusionOk="0">
                  <a:moveTo>
                    <a:pt x="1801" y="1"/>
                  </a:moveTo>
                  <a:cubicBezTo>
                    <a:pt x="1670" y="1"/>
                    <a:pt x="1537" y="17"/>
                    <a:pt x="1404" y="51"/>
                  </a:cubicBezTo>
                  <a:cubicBezTo>
                    <a:pt x="527" y="252"/>
                    <a:pt x="0" y="1154"/>
                    <a:pt x="201" y="2006"/>
                  </a:cubicBezTo>
                  <a:cubicBezTo>
                    <a:pt x="394" y="2758"/>
                    <a:pt x="1066" y="3252"/>
                    <a:pt x="1806" y="3252"/>
                  </a:cubicBezTo>
                  <a:cubicBezTo>
                    <a:pt x="1930" y="3252"/>
                    <a:pt x="2055" y="3238"/>
                    <a:pt x="2181" y="3209"/>
                  </a:cubicBezTo>
                  <a:cubicBezTo>
                    <a:pt x="3033" y="2984"/>
                    <a:pt x="3584" y="2107"/>
                    <a:pt x="3359" y="1254"/>
                  </a:cubicBezTo>
                  <a:cubicBezTo>
                    <a:pt x="3189" y="510"/>
                    <a:pt x="2532" y="1"/>
                    <a:pt x="18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1664925" y="1409050"/>
              <a:ext cx="45775" cy="41425"/>
            </a:xfrm>
            <a:custGeom>
              <a:avLst/>
              <a:gdLst/>
              <a:ahLst/>
              <a:cxnLst/>
              <a:rect l="l" t="t" r="r" b="b"/>
              <a:pathLst>
                <a:path w="1831" h="1657" extrusionOk="0">
                  <a:moveTo>
                    <a:pt x="922" y="0"/>
                  </a:moveTo>
                  <a:cubicBezTo>
                    <a:pt x="850" y="0"/>
                    <a:pt x="776" y="10"/>
                    <a:pt x="702" y="30"/>
                  </a:cubicBezTo>
                  <a:cubicBezTo>
                    <a:pt x="276" y="131"/>
                    <a:pt x="1" y="582"/>
                    <a:pt x="101" y="1033"/>
                  </a:cubicBezTo>
                  <a:cubicBezTo>
                    <a:pt x="186" y="1418"/>
                    <a:pt x="527" y="1656"/>
                    <a:pt x="905" y="1656"/>
                  </a:cubicBezTo>
                  <a:cubicBezTo>
                    <a:pt x="970" y="1656"/>
                    <a:pt x="1037" y="1649"/>
                    <a:pt x="1103" y="1634"/>
                  </a:cubicBezTo>
                  <a:cubicBezTo>
                    <a:pt x="1554" y="1534"/>
                    <a:pt x="1830" y="1083"/>
                    <a:pt x="1705" y="632"/>
                  </a:cubicBezTo>
                  <a:cubicBezTo>
                    <a:pt x="1621" y="255"/>
                    <a:pt x="1292" y="0"/>
                    <a:pt x="9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" name="Google Shape;112;p2"/>
          <p:cNvGrpSpPr/>
          <p:nvPr/>
        </p:nvGrpSpPr>
        <p:grpSpPr>
          <a:xfrm>
            <a:off x="-64791" y="3334954"/>
            <a:ext cx="2438787" cy="1857515"/>
            <a:chOff x="-64791" y="3334954"/>
            <a:chExt cx="2438787" cy="1857515"/>
          </a:xfrm>
        </p:grpSpPr>
        <p:sp>
          <p:nvSpPr>
            <p:cNvPr id="113" name="Google Shape;113;p2"/>
            <p:cNvSpPr/>
            <p:nvPr/>
          </p:nvSpPr>
          <p:spPr>
            <a:xfrm>
              <a:off x="153233" y="4953367"/>
              <a:ext cx="101" cy="101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735872" y="4953367"/>
              <a:ext cx="101" cy="101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173449" y="4953367"/>
              <a:ext cx="527044" cy="101"/>
            </a:xfrm>
            <a:custGeom>
              <a:avLst/>
              <a:gdLst/>
              <a:ahLst/>
              <a:cxnLst/>
              <a:rect l="l" t="t" r="r" b="b"/>
              <a:pathLst>
                <a:path w="5214" h="1" fill="none" extrusionOk="0">
                  <a:moveTo>
                    <a:pt x="5214" y="0"/>
                  </a:move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-26784" y="4811455"/>
              <a:ext cx="106541" cy="101"/>
            </a:xfrm>
            <a:custGeom>
              <a:avLst/>
              <a:gdLst/>
              <a:ahLst/>
              <a:cxnLst/>
              <a:rect l="l" t="t" r="r" b="b"/>
              <a:pathLst>
                <a:path w="1054" h="1" fill="none" extrusionOk="0">
                  <a:moveTo>
                    <a:pt x="1054" y="1"/>
                  </a:move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1115" y="4735444"/>
              <a:ext cx="78642" cy="101"/>
            </a:xfrm>
            <a:custGeom>
              <a:avLst/>
              <a:gdLst/>
              <a:ahLst/>
              <a:cxnLst/>
              <a:rect l="l" t="t" r="r" b="b"/>
              <a:pathLst>
                <a:path w="778" h="1" fill="none" extrusionOk="0">
                  <a:moveTo>
                    <a:pt x="778" y="1"/>
                  </a:move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811974" y="4755761"/>
              <a:ext cx="53372" cy="101"/>
            </a:xfrm>
            <a:custGeom>
              <a:avLst/>
              <a:gdLst/>
              <a:ahLst/>
              <a:cxnLst/>
              <a:rect l="l" t="t" r="r" b="b"/>
              <a:pathLst>
                <a:path w="528" h="1" fill="none" extrusionOk="0">
                  <a:moveTo>
                    <a:pt x="1" y="0"/>
                  </a:moveTo>
                  <a:lnTo>
                    <a:pt x="527" y="0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459715" y="5029378"/>
              <a:ext cx="101" cy="114116"/>
            </a:xfrm>
            <a:custGeom>
              <a:avLst/>
              <a:gdLst/>
              <a:ahLst/>
              <a:cxnLst/>
              <a:rect l="l" t="t" r="r" b="b"/>
              <a:pathLst>
                <a:path w="1" h="1129" fill="none" extrusionOk="0">
                  <a:moveTo>
                    <a:pt x="1" y="0"/>
                  </a:moveTo>
                  <a:lnTo>
                    <a:pt x="1" y="1128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335585" y="5029378"/>
              <a:ext cx="101" cy="53268"/>
            </a:xfrm>
            <a:custGeom>
              <a:avLst/>
              <a:gdLst/>
              <a:ahLst/>
              <a:cxnLst/>
              <a:rect l="l" t="t" r="r" b="b"/>
              <a:pathLst>
                <a:path w="1" h="527" fill="none" extrusionOk="0">
                  <a:moveTo>
                    <a:pt x="1" y="0"/>
                  </a:moveTo>
                  <a:lnTo>
                    <a:pt x="1" y="527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244409" y="5029378"/>
              <a:ext cx="101" cy="83692"/>
            </a:xfrm>
            <a:custGeom>
              <a:avLst/>
              <a:gdLst/>
              <a:ahLst/>
              <a:cxnLst/>
              <a:rect l="l" t="t" r="r" b="b"/>
              <a:pathLst>
                <a:path w="1" h="828" fill="none" extrusionOk="0">
                  <a:moveTo>
                    <a:pt x="0" y="0"/>
                  </a:moveTo>
                  <a:lnTo>
                    <a:pt x="0" y="827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611743" y="5029378"/>
              <a:ext cx="101" cy="83692"/>
            </a:xfrm>
            <a:custGeom>
              <a:avLst/>
              <a:gdLst/>
              <a:ahLst/>
              <a:cxnLst/>
              <a:rect l="l" t="t" r="r" b="b"/>
              <a:pathLst>
                <a:path w="1" h="828" fill="none" extrusionOk="0">
                  <a:moveTo>
                    <a:pt x="0" y="0"/>
                  </a:moveTo>
                  <a:lnTo>
                    <a:pt x="0" y="827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535729" y="5029378"/>
              <a:ext cx="101" cy="63376"/>
            </a:xfrm>
            <a:custGeom>
              <a:avLst/>
              <a:gdLst/>
              <a:ahLst/>
              <a:cxnLst/>
              <a:rect l="l" t="t" r="r" b="b"/>
              <a:pathLst>
                <a:path w="1" h="627" fill="none" extrusionOk="0">
                  <a:moveTo>
                    <a:pt x="1" y="0"/>
                  </a:moveTo>
                  <a:lnTo>
                    <a:pt x="1" y="627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2"/>
            <p:cNvSpPr/>
            <p:nvPr/>
          </p:nvSpPr>
          <p:spPr>
            <a:xfrm rot="5400000" flipH="1">
              <a:off x="1339300" y="4319646"/>
              <a:ext cx="345501" cy="1400147"/>
            </a:xfrm>
            <a:custGeom>
              <a:avLst/>
              <a:gdLst/>
              <a:ahLst/>
              <a:cxnLst/>
              <a:rect l="l" t="t" r="r" b="b"/>
              <a:pathLst>
                <a:path w="1330" h="5390" fill="none" extrusionOk="0">
                  <a:moveTo>
                    <a:pt x="1329" y="5389"/>
                  </a:moveTo>
                  <a:lnTo>
                    <a:pt x="1329" y="2808"/>
                  </a:lnTo>
                  <a:lnTo>
                    <a:pt x="1" y="1504"/>
                  </a:ln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201348" y="4418870"/>
              <a:ext cx="486510" cy="486486"/>
            </a:xfrm>
            <a:custGeom>
              <a:avLst/>
              <a:gdLst/>
              <a:ahLst/>
              <a:cxnLst/>
              <a:rect l="l" t="t" r="r" b="b"/>
              <a:pathLst>
                <a:path w="4813" h="4813" fill="none" extrusionOk="0">
                  <a:moveTo>
                    <a:pt x="0" y="0"/>
                  </a:moveTo>
                  <a:lnTo>
                    <a:pt x="4812" y="0"/>
                  </a:lnTo>
                  <a:lnTo>
                    <a:pt x="4812" y="4812"/>
                  </a:lnTo>
                  <a:lnTo>
                    <a:pt x="0" y="4812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282416" y="4499934"/>
              <a:ext cx="324374" cy="324358"/>
            </a:xfrm>
            <a:custGeom>
              <a:avLst/>
              <a:gdLst/>
              <a:ahLst/>
              <a:cxnLst/>
              <a:rect l="l" t="t" r="r" b="b"/>
              <a:pathLst>
                <a:path w="3209" h="3209" extrusionOk="0">
                  <a:moveTo>
                    <a:pt x="0" y="0"/>
                  </a:moveTo>
                  <a:lnTo>
                    <a:pt x="0" y="3208"/>
                  </a:lnTo>
                  <a:lnTo>
                    <a:pt x="3208" y="3208"/>
                  </a:lnTo>
                  <a:lnTo>
                    <a:pt x="3208" y="0"/>
                  </a:lnTo>
                  <a:close/>
                </a:path>
              </a:pathLst>
            </a:custGeom>
            <a:solidFill>
              <a:schemeClr val="dk2"/>
            </a:solidFill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153233" y="4388445"/>
              <a:ext cx="101" cy="527018"/>
            </a:xfrm>
            <a:custGeom>
              <a:avLst/>
              <a:gdLst/>
              <a:ahLst/>
              <a:cxnLst/>
              <a:rect l="l" t="t" r="r" b="b"/>
              <a:pathLst>
                <a:path w="1" h="5214" fill="none" extrusionOk="0">
                  <a:moveTo>
                    <a:pt x="0" y="5213"/>
                  </a:move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153233" y="4370656"/>
              <a:ext cx="101" cy="101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191139" y="4370656"/>
              <a:ext cx="527145" cy="101"/>
            </a:xfrm>
            <a:custGeom>
              <a:avLst/>
              <a:gdLst/>
              <a:ahLst/>
              <a:cxnLst/>
              <a:rect l="l" t="t" r="r" b="b"/>
              <a:pathLst>
                <a:path w="5215" h="1" fill="none" extrusionOk="0">
                  <a:moveTo>
                    <a:pt x="1" y="1"/>
                  </a:moveTo>
                  <a:lnTo>
                    <a:pt x="5214" y="1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2"/>
            <p:cNvSpPr/>
            <p:nvPr/>
          </p:nvSpPr>
          <p:spPr>
            <a:xfrm>
              <a:off x="735872" y="4370656"/>
              <a:ext cx="101" cy="101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735872" y="4406134"/>
              <a:ext cx="101" cy="527018"/>
            </a:xfrm>
            <a:custGeom>
              <a:avLst/>
              <a:gdLst/>
              <a:ahLst/>
              <a:cxnLst/>
              <a:rect l="l" t="t" r="r" b="b"/>
              <a:pathLst>
                <a:path w="1" h="5214" fill="none" extrusionOk="0">
                  <a:moveTo>
                    <a:pt x="0" y="1"/>
                  </a:moveTo>
                  <a:lnTo>
                    <a:pt x="0" y="5214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79746" y="4297273"/>
              <a:ext cx="732242" cy="729678"/>
            </a:xfrm>
            <a:custGeom>
              <a:avLst/>
              <a:gdLst/>
              <a:ahLst/>
              <a:cxnLst/>
              <a:rect l="l" t="t" r="r" b="b"/>
              <a:pathLst>
                <a:path w="7244" h="7219" fill="none" extrusionOk="0">
                  <a:moveTo>
                    <a:pt x="0" y="0"/>
                  </a:moveTo>
                  <a:lnTo>
                    <a:pt x="7243" y="0"/>
                  </a:lnTo>
                  <a:lnTo>
                    <a:pt x="7243" y="7218"/>
                  </a:lnTo>
                  <a:lnTo>
                    <a:pt x="0" y="7218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331917" y="3334954"/>
              <a:ext cx="201068" cy="201068"/>
            </a:xfrm>
            <a:custGeom>
              <a:avLst/>
              <a:gdLst/>
              <a:ahLst/>
              <a:cxnLst/>
              <a:rect l="l" t="t" r="r" b="b"/>
              <a:pathLst>
                <a:path w="1204" h="1204" fill="none" extrusionOk="0">
                  <a:moveTo>
                    <a:pt x="602" y="0"/>
                  </a:moveTo>
                  <a:cubicBezTo>
                    <a:pt x="928" y="0"/>
                    <a:pt x="1204" y="276"/>
                    <a:pt x="1204" y="602"/>
                  </a:cubicBezTo>
                  <a:cubicBezTo>
                    <a:pt x="1204" y="928"/>
                    <a:pt x="928" y="1203"/>
                    <a:pt x="602" y="1203"/>
                  </a:cubicBezTo>
                  <a:cubicBezTo>
                    <a:pt x="276" y="1203"/>
                    <a:pt x="1" y="928"/>
                    <a:pt x="1" y="602"/>
                  </a:cubicBezTo>
                  <a:cubicBezTo>
                    <a:pt x="1" y="276"/>
                    <a:pt x="276" y="0"/>
                    <a:pt x="602" y="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accent2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34" name="Google Shape;134;p2"/>
            <p:cNvCxnSpPr/>
            <p:nvPr/>
          </p:nvCxnSpPr>
          <p:spPr>
            <a:xfrm rot="10800000">
              <a:off x="432450" y="3536025"/>
              <a:ext cx="0" cy="76470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35" name="Google Shape;135;p2"/>
            <p:cNvSpPr/>
            <p:nvPr/>
          </p:nvSpPr>
          <p:spPr>
            <a:xfrm>
              <a:off x="553421" y="3371325"/>
              <a:ext cx="163326" cy="921005"/>
            </a:xfrm>
            <a:custGeom>
              <a:avLst/>
              <a:gdLst/>
              <a:ahLst/>
              <a:cxnLst/>
              <a:rect l="l" t="t" r="r" b="b"/>
              <a:pathLst>
                <a:path w="978" h="5515" fill="none" extrusionOk="0">
                  <a:moveTo>
                    <a:pt x="0" y="5514"/>
                  </a:moveTo>
                  <a:lnTo>
                    <a:pt x="0" y="3509"/>
                  </a:lnTo>
                  <a:lnTo>
                    <a:pt x="977" y="2532"/>
                  </a:lnTo>
                  <a:lnTo>
                    <a:pt x="977" y="0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2"/>
            <p:cNvSpPr/>
            <p:nvPr/>
          </p:nvSpPr>
          <p:spPr>
            <a:xfrm>
              <a:off x="133388" y="3392200"/>
              <a:ext cx="222110" cy="900130"/>
            </a:xfrm>
            <a:custGeom>
              <a:avLst/>
              <a:gdLst/>
              <a:ahLst/>
              <a:cxnLst/>
              <a:rect l="l" t="t" r="r" b="b"/>
              <a:pathLst>
                <a:path w="1330" h="5390" fill="none" extrusionOk="0">
                  <a:moveTo>
                    <a:pt x="1329" y="5389"/>
                  </a:moveTo>
                  <a:lnTo>
                    <a:pt x="1329" y="2808"/>
                  </a:lnTo>
                  <a:lnTo>
                    <a:pt x="1" y="1504"/>
                  </a:ln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279842" y="3919750"/>
              <a:ext cx="167" cy="372577"/>
            </a:xfrm>
            <a:custGeom>
              <a:avLst/>
              <a:gdLst/>
              <a:ahLst/>
              <a:cxnLst/>
              <a:rect l="l" t="t" r="r" b="b"/>
              <a:pathLst>
                <a:path w="1" h="2231" fill="none" extrusionOk="0">
                  <a:moveTo>
                    <a:pt x="1" y="2231"/>
                  </a:move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2"/>
            <p:cNvSpPr/>
            <p:nvPr/>
          </p:nvSpPr>
          <p:spPr>
            <a:xfrm>
              <a:off x="647217" y="3919750"/>
              <a:ext cx="167" cy="372577"/>
            </a:xfrm>
            <a:custGeom>
              <a:avLst/>
              <a:gdLst/>
              <a:ahLst/>
              <a:cxnLst/>
              <a:rect l="l" t="t" r="r" b="b"/>
              <a:pathLst>
                <a:path w="1" h="2231" fill="none" extrusionOk="0">
                  <a:moveTo>
                    <a:pt x="0" y="2231"/>
                  </a:move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2"/>
            <p:cNvSpPr/>
            <p:nvPr/>
          </p:nvSpPr>
          <p:spPr>
            <a:xfrm>
              <a:off x="-64791" y="4659535"/>
              <a:ext cx="144548" cy="101"/>
            </a:xfrm>
            <a:custGeom>
              <a:avLst/>
              <a:gdLst/>
              <a:ahLst/>
              <a:cxnLst/>
              <a:rect l="l" t="t" r="r" b="b"/>
              <a:pathLst>
                <a:path w="1430" h="1" fill="none" extrusionOk="0">
                  <a:moveTo>
                    <a:pt x="1430" y="0"/>
                  </a:move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2"/>
            <p:cNvSpPr/>
            <p:nvPr/>
          </p:nvSpPr>
          <p:spPr>
            <a:xfrm>
              <a:off x="11223" y="4537939"/>
              <a:ext cx="68534" cy="101"/>
            </a:xfrm>
            <a:custGeom>
              <a:avLst/>
              <a:gdLst/>
              <a:ahLst/>
              <a:cxnLst/>
              <a:rect l="l" t="t" r="r" b="b"/>
              <a:pathLst>
                <a:path w="678" h="1" fill="none" extrusionOk="0">
                  <a:moveTo>
                    <a:pt x="678" y="0"/>
                  </a:move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2"/>
            <p:cNvSpPr/>
            <p:nvPr/>
          </p:nvSpPr>
          <p:spPr>
            <a:xfrm>
              <a:off x="-26784" y="4444139"/>
              <a:ext cx="106541" cy="101"/>
            </a:xfrm>
            <a:custGeom>
              <a:avLst/>
              <a:gdLst/>
              <a:ahLst/>
              <a:cxnLst/>
              <a:rect l="l" t="t" r="r" b="b"/>
              <a:pathLst>
                <a:path w="1054" h="1" fill="none" extrusionOk="0">
                  <a:moveTo>
                    <a:pt x="1054" y="1"/>
                  </a:move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2"/>
            <p:cNvSpPr/>
            <p:nvPr/>
          </p:nvSpPr>
          <p:spPr>
            <a:xfrm>
              <a:off x="811974" y="4479617"/>
              <a:ext cx="83696" cy="101"/>
            </a:xfrm>
            <a:custGeom>
              <a:avLst/>
              <a:gdLst/>
              <a:ahLst/>
              <a:cxnLst/>
              <a:rect l="l" t="t" r="r" b="b"/>
              <a:pathLst>
                <a:path w="828" h="1" fill="none" extrusionOk="0">
                  <a:moveTo>
                    <a:pt x="1" y="1"/>
                  </a:moveTo>
                  <a:lnTo>
                    <a:pt x="828" y="1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"/>
            <p:cNvSpPr/>
            <p:nvPr/>
          </p:nvSpPr>
          <p:spPr>
            <a:xfrm>
              <a:off x="811974" y="4555627"/>
              <a:ext cx="63480" cy="101"/>
            </a:xfrm>
            <a:custGeom>
              <a:avLst/>
              <a:gdLst/>
              <a:ahLst/>
              <a:cxnLst/>
              <a:rect l="l" t="t" r="r" b="b"/>
              <a:pathLst>
                <a:path w="628" h="1" fill="none" extrusionOk="0">
                  <a:moveTo>
                    <a:pt x="1" y="1"/>
                  </a:moveTo>
                  <a:lnTo>
                    <a:pt x="627" y="1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2"/>
            <p:cNvSpPr/>
            <p:nvPr/>
          </p:nvSpPr>
          <p:spPr>
            <a:xfrm rot="5400000">
              <a:off x="2172928" y="4531170"/>
              <a:ext cx="201068" cy="201068"/>
            </a:xfrm>
            <a:custGeom>
              <a:avLst/>
              <a:gdLst/>
              <a:ahLst/>
              <a:cxnLst/>
              <a:rect l="l" t="t" r="r" b="b"/>
              <a:pathLst>
                <a:path w="1204" h="1204" fill="none" extrusionOk="0">
                  <a:moveTo>
                    <a:pt x="602" y="0"/>
                  </a:moveTo>
                  <a:cubicBezTo>
                    <a:pt x="928" y="0"/>
                    <a:pt x="1204" y="276"/>
                    <a:pt x="1204" y="602"/>
                  </a:cubicBezTo>
                  <a:cubicBezTo>
                    <a:pt x="1204" y="928"/>
                    <a:pt x="928" y="1203"/>
                    <a:pt x="602" y="1203"/>
                  </a:cubicBezTo>
                  <a:cubicBezTo>
                    <a:pt x="276" y="1203"/>
                    <a:pt x="1" y="928"/>
                    <a:pt x="1" y="602"/>
                  </a:cubicBezTo>
                  <a:cubicBezTo>
                    <a:pt x="1" y="276"/>
                    <a:pt x="276" y="0"/>
                    <a:pt x="602" y="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accent2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45" name="Google Shape;145;p2"/>
            <p:cNvCxnSpPr/>
            <p:nvPr/>
          </p:nvCxnSpPr>
          <p:spPr>
            <a:xfrm>
              <a:off x="809451" y="4631704"/>
              <a:ext cx="13662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46" name="Google Shape;146;p2"/>
          <p:cNvGrpSpPr/>
          <p:nvPr/>
        </p:nvGrpSpPr>
        <p:grpSpPr>
          <a:xfrm>
            <a:off x="5266248" y="4230494"/>
            <a:ext cx="3157758" cy="296582"/>
            <a:chOff x="5266248" y="4230494"/>
            <a:chExt cx="3157758" cy="296582"/>
          </a:xfrm>
        </p:grpSpPr>
        <p:sp>
          <p:nvSpPr>
            <p:cNvPr id="147" name="Google Shape;147;p2"/>
            <p:cNvSpPr/>
            <p:nvPr/>
          </p:nvSpPr>
          <p:spPr>
            <a:xfrm>
              <a:off x="5266248" y="4230494"/>
              <a:ext cx="103232" cy="296582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2"/>
            <p:cNvSpPr/>
            <p:nvPr/>
          </p:nvSpPr>
          <p:spPr>
            <a:xfrm>
              <a:off x="5459599" y="4230494"/>
              <a:ext cx="103232" cy="296582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2"/>
            <p:cNvSpPr/>
            <p:nvPr/>
          </p:nvSpPr>
          <p:spPr>
            <a:xfrm>
              <a:off x="5649735" y="4230494"/>
              <a:ext cx="103232" cy="296582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2"/>
            <p:cNvSpPr/>
            <p:nvPr/>
          </p:nvSpPr>
          <p:spPr>
            <a:xfrm>
              <a:off x="5839743" y="4230494"/>
              <a:ext cx="103232" cy="296582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2"/>
            <p:cNvSpPr/>
            <p:nvPr/>
          </p:nvSpPr>
          <p:spPr>
            <a:xfrm>
              <a:off x="6029880" y="4230494"/>
              <a:ext cx="103232" cy="296582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2"/>
            <p:cNvSpPr/>
            <p:nvPr/>
          </p:nvSpPr>
          <p:spPr>
            <a:xfrm>
              <a:off x="6220016" y="4230494"/>
              <a:ext cx="106446" cy="296582"/>
            </a:xfrm>
            <a:custGeom>
              <a:avLst/>
              <a:gdLst/>
              <a:ahLst/>
              <a:cxnLst/>
              <a:rect l="l" t="t" r="r" b="b"/>
              <a:pathLst>
                <a:path w="828" h="2307" extrusionOk="0">
                  <a:moveTo>
                    <a:pt x="0" y="0"/>
                  </a:moveTo>
                  <a:lnTo>
                    <a:pt x="0" y="2306"/>
                  </a:lnTo>
                  <a:lnTo>
                    <a:pt x="827" y="2306"/>
                  </a:lnTo>
                  <a:lnTo>
                    <a:pt x="82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2"/>
            <p:cNvSpPr/>
            <p:nvPr/>
          </p:nvSpPr>
          <p:spPr>
            <a:xfrm>
              <a:off x="6413238" y="4230494"/>
              <a:ext cx="103232" cy="296582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2"/>
            <p:cNvSpPr/>
            <p:nvPr/>
          </p:nvSpPr>
          <p:spPr>
            <a:xfrm>
              <a:off x="6603375" y="4230494"/>
              <a:ext cx="103232" cy="296582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2"/>
            <p:cNvSpPr/>
            <p:nvPr/>
          </p:nvSpPr>
          <p:spPr>
            <a:xfrm>
              <a:off x="6793511" y="4230494"/>
              <a:ext cx="103232" cy="296582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2"/>
            <p:cNvSpPr/>
            <p:nvPr/>
          </p:nvSpPr>
          <p:spPr>
            <a:xfrm>
              <a:off x="6983648" y="4230494"/>
              <a:ext cx="103232" cy="296582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2"/>
            <p:cNvSpPr/>
            <p:nvPr/>
          </p:nvSpPr>
          <p:spPr>
            <a:xfrm>
              <a:off x="7176870" y="4230494"/>
              <a:ext cx="103232" cy="296582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2"/>
            <p:cNvSpPr/>
            <p:nvPr/>
          </p:nvSpPr>
          <p:spPr>
            <a:xfrm>
              <a:off x="7367006" y="4230494"/>
              <a:ext cx="103232" cy="296582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2"/>
            <p:cNvSpPr/>
            <p:nvPr/>
          </p:nvSpPr>
          <p:spPr>
            <a:xfrm>
              <a:off x="7557143" y="4230494"/>
              <a:ext cx="103232" cy="296582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2"/>
            <p:cNvSpPr/>
            <p:nvPr/>
          </p:nvSpPr>
          <p:spPr>
            <a:xfrm>
              <a:off x="7747151" y="4230494"/>
              <a:ext cx="103232" cy="296582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2"/>
            <p:cNvSpPr/>
            <p:nvPr/>
          </p:nvSpPr>
          <p:spPr>
            <a:xfrm>
              <a:off x="7940501" y="4230494"/>
              <a:ext cx="103232" cy="296582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2"/>
            <p:cNvSpPr/>
            <p:nvPr/>
          </p:nvSpPr>
          <p:spPr>
            <a:xfrm>
              <a:off x="8130638" y="4230494"/>
              <a:ext cx="103232" cy="296582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2"/>
            <p:cNvSpPr/>
            <p:nvPr/>
          </p:nvSpPr>
          <p:spPr>
            <a:xfrm>
              <a:off x="8320774" y="4230494"/>
              <a:ext cx="103232" cy="296582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4" name="Google Shape;164;p2"/>
          <p:cNvSpPr txBox="1">
            <a:spLocks noGrp="1"/>
          </p:cNvSpPr>
          <p:nvPr>
            <p:ph type="ctrTitle"/>
          </p:nvPr>
        </p:nvSpPr>
        <p:spPr>
          <a:xfrm>
            <a:off x="1009200" y="1741047"/>
            <a:ext cx="7125600" cy="1147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10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65" name="Google Shape;165;p2"/>
          <p:cNvSpPr txBox="1">
            <a:spLocks noGrp="1"/>
          </p:cNvSpPr>
          <p:nvPr>
            <p:ph type="subTitle" idx="1"/>
          </p:nvPr>
        </p:nvSpPr>
        <p:spPr>
          <a:xfrm>
            <a:off x="1009200" y="2888246"/>
            <a:ext cx="7125600" cy="514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solidFill>
                  <a:srgbClr val="00F4AD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grpSp>
        <p:nvGrpSpPr>
          <p:cNvPr id="166" name="Google Shape;166;p2"/>
          <p:cNvGrpSpPr/>
          <p:nvPr/>
        </p:nvGrpSpPr>
        <p:grpSpPr>
          <a:xfrm>
            <a:off x="207789" y="1295745"/>
            <a:ext cx="552301" cy="552301"/>
            <a:chOff x="1387350" y="1218075"/>
            <a:chExt cx="209300" cy="209300"/>
          </a:xfrm>
        </p:grpSpPr>
        <p:sp>
          <p:nvSpPr>
            <p:cNvPr id="167" name="Google Shape;167;p2"/>
            <p:cNvSpPr/>
            <p:nvPr/>
          </p:nvSpPr>
          <p:spPr>
            <a:xfrm>
              <a:off x="1387350" y="1218075"/>
              <a:ext cx="209300" cy="209300"/>
            </a:xfrm>
            <a:custGeom>
              <a:avLst/>
              <a:gdLst/>
              <a:ahLst/>
              <a:cxnLst/>
              <a:rect l="l" t="t" r="r" b="b"/>
              <a:pathLst>
                <a:path w="8372" h="8372" extrusionOk="0">
                  <a:moveTo>
                    <a:pt x="3860" y="0"/>
                  </a:moveTo>
                  <a:lnTo>
                    <a:pt x="3560" y="727"/>
                  </a:lnTo>
                  <a:cubicBezTo>
                    <a:pt x="3234" y="777"/>
                    <a:pt x="2908" y="877"/>
                    <a:pt x="2632" y="1028"/>
                  </a:cubicBezTo>
                  <a:lnTo>
                    <a:pt x="1956" y="652"/>
                  </a:lnTo>
                  <a:cubicBezTo>
                    <a:pt x="1605" y="877"/>
                    <a:pt x="1279" y="1153"/>
                    <a:pt x="1003" y="1454"/>
                  </a:cubicBezTo>
                  <a:lnTo>
                    <a:pt x="1279" y="2181"/>
                  </a:lnTo>
                  <a:cubicBezTo>
                    <a:pt x="1103" y="2456"/>
                    <a:pt x="953" y="2757"/>
                    <a:pt x="853" y="3058"/>
                  </a:cubicBezTo>
                  <a:lnTo>
                    <a:pt x="101" y="3258"/>
                  </a:lnTo>
                  <a:cubicBezTo>
                    <a:pt x="26" y="3559"/>
                    <a:pt x="1" y="3860"/>
                    <a:pt x="1" y="4186"/>
                  </a:cubicBezTo>
                  <a:cubicBezTo>
                    <a:pt x="1" y="4286"/>
                    <a:pt x="1" y="4411"/>
                    <a:pt x="26" y="4512"/>
                  </a:cubicBezTo>
                  <a:lnTo>
                    <a:pt x="728" y="4812"/>
                  </a:lnTo>
                  <a:cubicBezTo>
                    <a:pt x="778" y="5163"/>
                    <a:pt x="878" y="5464"/>
                    <a:pt x="1028" y="5765"/>
                  </a:cubicBezTo>
                  <a:lnTo>
                    <a:pt x="652" y="6441"/>
                  </a:lnTo>
                  <a:cubicBezTo>
                    <a:pt x="878" y="6792"/>
                    <a:pt x="1154" y="7093"/>
                    <a:pt x="1454" y="7369"/>
                  </a:cubicBezTo>
                  <a:lnTo>
                    <a:pt x="2181" y="7093"/>
                  </a:lnTo>
                  <a:cubicBezTo>
                    <a:pt x="2457" y="7268"/>
                    <a:pt x="2758" y="7419"/>
                    <a:pt x="3058" y="7519"/>
                  </a:cubicBezTo>
                  <a:lnTo>
                    <a:pt x="3284" y="8271"/>
                  </a:lnTo>
                  <a:cubicBezTo>
                    <a:pt x="3560" y="8346"/>
                    <a:pt x="3885" y="8371"/>
                    <a:pt x="4186" y="8371"/>
                  </a:cubicBezTo>
                  <a:lnTo>
                    <a:pt x="4512" y="8371"/>
                  </a:lnTo>
                  <a:lnTo>
                    <a:pt x="4838" y="7644"/>
                  </a:lnTo>
                  <a:cubicBezTo>
                    <a:pt x="5164" y="7594"/>
                    <a:pt x="5464" y="7494"/>
                    <a:pt x="5765" y="7344"/>
                  </a:cubicBezTo>
                  <a:lnTo>
                    <a:pt x="6442" y="7720"/>
                  </a:lnTo>
                  <a:cubicBezTo>
                    <a:pt x="6793" y="7519"/>
                    <a:pt x="7093" y="7243"/>
                    <a:pt x="7369" y="6918"/>
                  </a:cubicBezTo>
                  <a:lnTo>
                    <a:pt x="7093" y="6191"/>
                  </a:lnTo>
                  <a:cubicBezTo>
                    <a:pt x="7269" y="5915"/>
                    <a:pt x="7419" y="5639"/>
                    <a:pt x="7545" y="5314"/>
                  </a:cubicBezTo>
                  <a:lnTo>
                    <a:pt x="8271" y="5113"/>
                  </a:lnTo>
                  <a:cubicBezTo>
                    <a:pt x="8347" y="4812"/>
                    <a:pt x="8372" y="4512"/>
                    <a:pt x="8372" y="4186"/>
                  </a:cubicBezTo>
                  <a:cubicBezTo>
                    <a:pt x="8372" y="4085"/>
                    <a:pt x="8372" y="3985"/>
                    <a:pt x="8372" y="3860"/>
                  </a:cubicBezTo>
                  <a:lnTo>
                    <a:pt x="7670" y="3559"/>
                  </a:lnTo>
                  <a:cubicBezTo>
                    <a:pt x="7595" y="3233"/>
                    <a:pt x="7494" y="2907"/>
                    <a:pt x="7344" y="2632"/>
                  </a:cubicBezTo>
                  <a:lnTo>
                    <a:pt x="7745" y="1955"/>
                  </a:lnTo>
                  <a:cubicBezTo>
                    <a:pt x="7520" y="1604"/>
                    <a:pt x="7244" y="1278"/>
                    <a:pt x="6918" y="1003"/>
                  </a:cubicBezTo>
                  <a:lnTo>
                    <a:pt x="6191" y="1278"/>
                  </a:lnTo>
                  <a:cubicBezTo>
                    <a:pt x="5941" y="1103"/>
                    <a:pt x="5640" y="953"/>
                    <a:pt x="5314" y="852"/>
                  </a:cubicBezTo>
                  <a:lnTo>
                    <a:pt x="5114" y="100"/>
                  </a:lnTo>
                  <a:cubicBezTo>
                    <a:pt x="4813" y="25"/>
                    <a:pt x="4512" y="0"/>
                    <a:pt x="4186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2"/>
            <p:cNvSpPr/>
            <p:nvPr/>
          </p:nvSpPr>
          <p:spPr>
            <a:xfrm>
              <a:off x="1387350" y="1218075"/>
              <a:ext cx="209300" cy="209300"/>
            </a:xfrm>
            <a:custGeom>
              <a:avLst/>
              <a:gdLst/>
              <a:ahLst/>
              <a:cxnLst/>
              <a:rect l="l" t="t" r="r" b="b"/>
              <a:pathLst>
                <a:path w="8372" h="8372" fill="none" extrusionOk="0">
                  <a:moveTo>
                    <a:pt x="8372" y="4186"/>
                  </a:moveTo>
                  <a:cubicBezTo>
                    <a:pt x="8372" y="4512"/>
                    <a:pt x="8347" y="4812"/>
                    <a:pt x="8271" y="5113"/>
                  </a:cubicBezTo>
                  <a:lnTo>
                    <a:pt x="7545" y="5314"/>
                  </a:lnTo>
                  <a:cubicBezTo>
                    <a:pt x="7419" y="5639"/>
                    <a:pt x="7269" y="5915"/>
                    <a:pt x="7093" y="6191"/>
                  </a:cubicBezTo>
                  <a:lnTo>
                    <a:pt x="7369" y="6918"/>
                  </a:lnTo>
                  <a:cubicBezTo>
                    <a:pt x="7093" y="7243"/>
                    <a:pt x="6793" y="7519"/>
                    <a:pt x="6442" y="7720"/>
                  </a:cubicBezTo>
                  <a:lnTo>
                    <a:pt x="5765" y="7344"/>
                  </a:lnTo>
                  <a:cubicBezTo>
                    <a:pt x="5464" y="7494"/>
                    <a:pt x="5164" y="7594"/>
                    <a:pt x="4838" y="7644"/>
                  </a:cubicBezTo>
                  <a:lnTo>
                    <a:pt x="4512" y="8371"/>
                  </a:lnTo>
                  <a:cubicBezTo>
                    <a:pt x="4412" y="8371"/>
                    <a:pt x="4312" y="8371"/>
                    <a:pt x="4186" y="8371"/>
                  </a:cubicBezTo>
                  <a:cubicBezTo>
                    <a:pt x="3885" y="8371"/>
                    <a:pt x="3560" y="8346"/>
                    <a:pt x="3284" y="8271"/>
                  </a:cubicBezTo>
                  <a:lnTo>
                    <a:pt x="3058" y="7519"/>
                  </a:lnTo>
                  <a:cubicBezTo>
                    <a:pt x="2758" y="7419"/>
                    <a:pt x="2457" y="7268"/>
                    <a:pt x="2181" y="7093"/>
                  </a:cubicBezTo>
                  <a:lnTo>
                    <a:pt x="1454" y="7369"/>
                  </a:lnTo>
                  <a:cubicBezTo>
                    <a:pt x="1154" y="7093"/>
                    <a:pt x="878" y="6792"/>
                    <a:pt x="652" y="6441"/>
                  </a:cubicBezTo>
                  <a:lnTo>
                    <a:pt x="1028" y="5765"/>
                  </a:lnTo>
                  <a:cubicBezTo>
                    <a:pt x="878" y="5464"/>
                    <a:pt x="778" y="5163"/>
                    <a:pt x="728" y="4812"/>
                  </a:cubicBezTo>
                  <a:lnTo>
                    <a:pt x="26" y="4512"/>
                  </a:lnTo>
                  <a:cubicBezTo>
                    <a:pt x="1" y="4411"/>
                    <a:pt x="1" y="4286"/>
                    <a:pt x="1" y="4186"/>
                  </a:cubicBezTo>
                  <a:cubicBezTo>
                    <a:pt x="1" y="3860"/>
                    <a:pt x="26" y="3559"/>
                    <a:pt x="101" y="3258"/>
                  </a:cubicBezTo>
                  <a:lnTo>
                    <a:pt x="853" y="3058"/>
                  </a:lnTo>
                  <a:cubicBezTo>
                    <a:pt x="953" y="2757"/>
                    <a:pt x="1103" y="2456"/>
                    <a:pt x="1279" y="2181"/>
                  </a:cubicBezTo>
                  <a:lnTo>
                    <a:pt x="1003" y="1454"/>
                  </a:lnTo>
                  <a:cubicBezTo>
                    <a:pt x="1279" y="1153"/>
                    <a:pt x="1605" y="877"/>
                    <a:pt x="1956" y="652"/>
                  </a:cubicBezTo>
                  <a:lnTo>
                    <a:pt x="2632" y="1028"/>
                  </a:lnTo>
                  <a:cubicBezTo>
                    <a:pt x="2908" y="877"/>
                    <a:pt x="3234" y="777"/>
                    <a:pt x="3560" y="727"/>
                  </a:cubicBezTo>
                  <a:lnTo>
                    <a:pt x="3860" y="0"/>
                  </a:lnTo>
                  <a:cubicBezTo>
                    <a:pt x="3986" y="0"/>
                    <a:pt x="4086" y="0"/>
                    <a:pt x="4186" y="0"/>
                  </a:cubicBezTo>
                  <a:cubicBezTo>
                    <a:pt x="4512" y="0"/>
                    <a:pt x="4813" y="25"/>
                    <a:pt x="5114" y="100"/>
                  </a:cubicBezTo>
                  <a:lnTo>
                    <a:pt x="5314" y="852"/>
                  </a:lnTo>
                  <a:cubicBezTo>
                    <a:pt x="5640" y="953"/>
                    <a:pt x="5941" y="1103"/>
                    <a:pt x="6191" y="1278"/>
                  </a:cubicBezTo>
                  <a:lnTo>
                    <a:pt x="6918" y="1003"/>
                  </a:lnTo>
                  <a:cubicBezTo>
                    <a:pt x="7244" y="1278"/>
                    <a:pt x="7520" y="1604"/>
                    <a:pt x="7745" y="1955"/>
                  </a:cubicBezTo>
                  <a:lnTo>
                    <a:pt x="7344" y="2632"/>
                  </a:lnTo>
                  <a:cubicBezTo>
                    <a:pt x="7494" y="2907"/>
                    <a:pt x="7595" y="3233"/>
                    <a:pt x="7670" y="3559"/>
                  </a:cubicBezTo>
                  <a:lnTo>
                    <a:pt x="8372" y="3860"/>
                  </a:lnTo>
                  <a:cubicBezTo>
                    <a:pt x="8372" y="3985"/>
                    <a:pt x="8372" y="4085"/>
                    <a:pt x="8372" y="4186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accent2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2"/>
            <p:cNvSpPr/>
            <p:nvPr/>
          </p:nvSpPr>
          <p:spPr>
            <a:xfrm>
              <a:off x="1431850" y="1262550"/>
              <a:ext cx="120325" cy="120325"/>
            </a:xfrm>
            <a:custGeom>
              <a:avLst/>
              <a:gdLst/>
              <a:ahLst/>
              <a:cxnLst/>
              <a:rect l="l" t="t" r="r" b="b"/>
              <a:pathLst>
                <a:path w="4813" h="4813" extrusionOk="0">
                  <a:moveTo>
                    <a:pt x="2406" y="1"/>
                  </a:moveTo>
                  <a:cubicBezTo>
                    <a:pt x="1078" y="1"/>
                    <a:pt x="0" y="1078"/>
                    <a:pt x="0" y="2407"/>
                  </a:cubicBezTo>
                  <a:cubicBezTo>
                    <a:pt x="0" y="3735"/>
                    <a:pt x="1078" y="4813"/>
                    <a:pt x="2406" y="4813"/>
                  </a:cubicBezTo>
                  <a:cubicBezTo>
                    <a:pt x="3735" y="4813"/>
                    <a:pt x="4812" y="3735"/>
                    <a:pt x="4812" y="2407"/>
                  </a:cubicBezTo>
                  <a:cubicBezTo>
                    <a:pt x="4812" y="1078"/>
                    <a:pt x="3735" y="1"/>
                    <a:pt x="24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2"/>
            <p:cNvSpPr/>
            <p:nvPr/>
          </p:nvSpPr>
          <p:spPr>
            <a:xfrm>
              <a:off x="1451275" y="1281975"/>
              <a:ext cx="81475" cy="81475"/>
            </a:xfrm>
            <a:custGeom>
              <a:avLst/>
              <a:gdLst/>
              <a:ahLst/>
              <a:cxnLst/>
              <a:rect l="l" t="t" r="r" b="b"/>
              <a:pathLst>
                <a:path w="3259" h="3259" fill="none" extrusionOk="0">
                  <a:moveTo>
                    <a:pt x="3258" y="1630"/>
                  </a:moveTo>
                  <a:cubicBezTo>
                    <a:pt x="3258" y="2532"/>
                    <a:pt x="2531" y="3259"/>
                    <a:pt x="1629" y="3259"/>
                  </a:cubicBezTo>
                  <a:cubicBezTo>
                    <a:pt x="727" y="3259"/>
                    <a:pt x="0" y="2532"/>
                    <a:pt x="0" y="1630"/>
                  </a:cubicBezTo>
                  <a:cubicBezTo>
                    <a:pt x="0" y="727"/>
                    <a:pt x="727" y="1"/>
                    <a:pt x="1629" y="1"/>
                  </a:cubicBezTo>
                  <a:cubicBezTo>
                    <a:pt x="2531" y="1"/>
                    <a:pt x="3258" y="727"/>
                    <a:pt x="3258" y="1630"/>
                  </a:cubicBezTo>
                  <a:close/>
                </a:path>
              </a:pathLst>
            </a:custGeom>
            <a:solidFill>
              <a:srgbClr val="0F3570"/>
            </a:solidFill>
            <a:ln w="9525" cap="flat" cmpd="sng">
              <a:solidFill>
                <a:schemeClr val="dk2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5">
    <p:spTree>
      <p:nvGrpSpPr>
        <p:cNvPr id="1" name="Shape 1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94" name="Google Shape;1594;p19"/>
          <p:cNvGrpSpPr/>
          <p:nvPr/>
        </p:nvGrpSpPr>
        <p:grpSpPr>
          <a:xfrm flipH="1">
            <a:off x="-370165" y="-2483486"/>
            <a:ext cx="7884219" cy="3433770"/>
            <a:chOff x="24125" y="294775"/>
            <a:chExt cx="7767703" cy="3383025"/>
          </a:xfrm>
        </p:grpSpPr>
        <p:sp>
          <p:nvSpPr>
            <p:cNvPr id="1595" name="Google Shape;1595;p19"/>
            <p:cNvSpPr/>
            <p:nvPr/>
          </p:nvSpPr>
          <p:spPr>
            <a:xfrm>
              <a:off x="1686375" y="607200"/>
              <a:ext cx="142125" cy="129550"/>
            </a:xfrm>
            <a:custGeom>
              <a:avLst/>
              <a:gdLst/>
              <a:ahLst/>
              <a:cxnLst/>
              <a:rect l="l" t="t" r="r" b="b"/>
              <a:pathLst>
                <a:path w="5685" h="5182" extrusionOk="0">
                  <a:moveTo>
                    <a:pt x="2834" y="1"/>
                  </a:moveTo>
                  <a:cubicBezTo>
                    <a:pt x="2169" y="1"/>
                    <a:pt x="1507" y="252"/>
                    <a:pt x="1005" y="754"/>
                  </a:cubicBezTo>
                  <a:cubicBezTo>
                    <a:pt x="1" y="1781"/>
                    <a:pt x="1" y="3402"/>
                    <a:pt x="1005" y="4429"/>
                  </a:cubicBezTo>
                  <a:cubicBezTo>
                    <a:pt x="1507" y="4931"/>
                    <a:pt x="2169" y="5182"/>
                    <a:pt x="2834" y="5182"/>
                  </a:cubicBezTo>
                  <a:cubicBezTo>
                    <a:pt x="3499" y="5182"/>
                    <a:pt x="4166" y="4931"/>
                    <a:pt x="4680" y="4429"/>
                  </a:cubicBezTo>
                  <a:cubicBezTo>
                    <a:pt x="5684" y="3402"/>
                    <a:pt x="5684" y="1781"/>
                    <a:pt x="4680" y="754"/>
                  </a:cubicBezTo>
                  <a:cubicBezTo>
                    <a:pt x="4166" y="252"/>
                    <a:pt x="3499" y="1"/>
                    <a:pt x="28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19"/>
            <p:cNvSpPr/>
            <p:nvPr/>
          </p:nvSpPr>
          <p:spPr>
            <a:xfrm>
              <a:off x="6609800" y="3191600"/>
              <a:ext cx="148950" cy="93025"/>
            </a:xfrm>
            <a:custGeom>
              <a:avLst/>
              <a:gdLst/>
              <a:ahLst/>
              <a:cxnLst/>
              <a:rect l="l" t="t" r="r" b="b"/>
              <a:pathLst>
                <a:path w="5958" h="3721" extrusionOk="0">
                  <a:moveTo>
                    <a:pt x="0" y="0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19"/>
            <p:cNvSpPr/>
            <p:nvPr/>
          </p:nvSpPr>
          <p:spPr>
            <a:xfrm>
              <a:off x="6721650" y="3191600"/>
              <a:ext cx="149525" cy="93025"/>
            </a:xfrm>
            <a:custGeom>
              <a:avLst/>
              <a:gdLst/>
              <a:ahLst/>
              <a:cxnLst/>
              <a:rect l="l" t="t" r="r" b="b"/>
              <a:pathLst>
                <a:path w="5981" h="3721" extrusionOk="0">
                  <a:moveTo>
                    <a:pt x="0" y="0"/>
                  </a:moveTo>
                  <a:lnTo>
                    <a:pt x="3584" y="3721"/>
                  </a:lnTo>
                  <a:lnTo>
                    <a:pt x="5980" y="3721"/>
                  </a:lnTo>
                  <a:lnTo>
                    <a:pt x="23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19"/>
            <p:cNvSpPr/>
            <p:nvPr/>
          </p:nvSpPr>
          <p:spPr>
            <a:xfrm>
              <a:off x="6834050" y="3191600"/>
              <a:ext cx="148975" cy="93025"/>
            </a:xfrm>
            <a:custGeom>
              <a:avLst/>
              <a:gdLst/>
              <a:ahLst/>
              <a:cxnLst/>
              <a:rect l="l" t="t" r="r" b="b"/>
              <a:pathLst>
                <a:path w="5959" h="3721" extrusionOk="0">
                  <a:moveTo>
                    <a:pt x="1" y="0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19"/>
            <p:cNvSpPr/>
            <p:nvPr/>
          </p:nvSpPr>
          <p:spPr>
            <a:xfrm>
              <a:off x="6945900" y="3191600"/>
              <a:ext cx="148950" cy="93025"/>
            </a:xfrm>
            <a:custGeom>
              <a:avLst/>
              <a:gdLst/>
              <a:ahLst/>
              <a:cxnLst/>
              <a:rect l="l" t="t" r="r" b="b"/>
              <a:pathLst>
                <a:path w="5958" h="3721" extrusionOk="0">
                  <a:moveTo>
                    <a:pt x="0" y="0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19"/>
            <p:cNvSpPr/>
            <p:nvPr/>
          </p:nvSpPr>
          <p:spPr>
            <a:xfrm>
              <a:off x="7057750" y="3191600"/>
              <a:ext cx="149525" cy="93025"/>
            </a:xfrm>
            <a:custGeom>
              <a:avLst/>
              <a:gdLst/>
              <a:ahLst/>
              <a:cxnLst/>
              <a:rect l="l" t="t" r="r" b="b"/>
              <a:pathLst>
                <a:path w="5981" h="3721" extrusionOk="0">
                  <a:moveTo>
                    <a:pt x="0" y="0"/>
                  </a:moveTo>
                  <a:lnTo>
                    <a:pt x="3607" y="3721"/>
                  </a:lnTo>
                  <a:lnTo>
                    <a:pt x="5980" y="3721"/>
                  </a:lnTo>
                  <a:lnTo>
                    <a:pt x="239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19"/>
            <p:cNvSpPr/>
            <p:nvPr/>
          </p:nvSpPr>
          <p:spPr>
            <a:xfrm>
              <a:off x="7170150" y="3191600"/>
              <a:ext cx="148975" cy="93025"/>
            </a:xfrm>
            <a:custGeom>
              <a:avLst/>
              <a:gdLst/>
              <a:ahLst/>
              <a:cxnLst/>
              <a:rect l="l" t="t" r="r" b="b"/>
              <a:pathLst>
                <a:path w="5959" h="3721" extrusionOk="0">
                  <a:moveTo>
                    <a:pt x="1" y="0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19"/>
            <p:cNvSpPr/>
            <p:nvPr/>
          </p:nvSpPr>
          <p:spPr>
            <a:xfrm>
              <a:off x="7282000" y="3191600"/>
              <a:ext cx="149525" cy="93025"/>
            </a:xfrm>
            <a:custGeom>
              <a:avLst/>
              <a:gdLst/>
              <a:ahLst/>
              <a:cxnLst/>
              <a:rect l="l" t="t" r="r" b="b"/>
              <a:pathLst>
                <a:path w="5981" h="3721" extrusionOk="0">
                  <a:moveTo>
                    <a:pt x="1" y="0"/>
                  </a:moveTo>
                  <a:lnTo>
                    <a:pt x="3584" y="3721"/>
                  </a:lnTo>
                  <a:lnTo>
                    <a:pt x="5981" y="3721"/>
                  </a:lnTo>
                  <a:lnTo>
                    <a:pt x="23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19"/>
            <p:cNvSpPr/>
            <p:nvPr/>
          </p:nvSpPr>
          <p:spPr>
            <a:xfrm>
              <a:off x="2406525" y="1218350"/>
              <a:ext cx="5385303" cy="1110475"/>
            </a:xfrm>
            <a:custGeom>
              <a:avLst/>
              <a:gdLst/>
              <a:ahLst/>
              <a:cxnLst/>
              <a:rect l="l" t="t" r="r" b="b"/>
              <a:pathLst>
                <a:path w="206136" h="44419" extrusionOk="0">
                  <a:moveTo>
                    <a:pt x="183" y="0"/>
                  </a:moveTo>
                  <a:cubicBezTo>
                    <a:pt x="91" y="0"/>
                    <a:pt x="0" y="92"/>
                    <a:pt x="0" y="206"/>
                  </a:cubicBezTo>
                  <a:cubicBezTo>
                    <a:pt x="0" y="297"/>
                    <a:pt x="91" y="388"/>
                    <a:pt x="183" y="388"/>
                  </a:cubicBezTo>
                  <a:lnTo>
                    <a:pt x="31887" y="388"/>
                  </a:lnTo>
                  <a:lnTo>
                    <a:pt x="54507" y="23031"/>
                  </a:lnTo>
                  <a:lnTo>
                    <a:pt x="101870" y="23031"/>
                  </a:lnTo>
                  <a:lnTo>
                    <a:pt x="123257" y="44418"/>
                  </a:lnTo>
                  <a:lnTo>
                    <a:pt x="205930" y="44418"/>
                  </a:lnTo>
                  <a:cubicBezTo>
                    <a:pt x="206044" y="44418"/>
                    <a:pt x="206136" y="44327"/>
                    <a:pt x="206136" y="44213"/>
                  </a:cubicBezTo>
                  <a:cubicBezTo>
                    <a:pt x="206136" y="44122"/>
                    <a:pt x="206044" y="44030"/>
                    <a:pt x="205930" y="44030"/>
                  </a:cubicBezTo>
                  <a:lnTo>
                    <a:pt x="123417" y="44030"/>
                  </a:lnTo>
                  <a:lnTo>
                    <a:pt x="102029" y="22643"/>
                  </a:lnTo>
                  <a:lnTo>
                    <a:pt x="54667" y="22643"/>
                  </a:lnTo>
                  <a:lnTo>
                    <a:pt x="320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19"/>
            <p:cNvSpPr/>
            <p:nvPr/>
          </p:nvSpPr>
          <p:spPr>
            <a:xfrm>
              <a:off x="987925" y="355975"/>
              <a:ext cx="6210225" cy="1468400"/>
            </a:xfrm>
            <a:custGeom>
              <a:avLst/>
              <a:gdLst/>
              <a:ahLst/>
              <a:cxnLst/>
              <a:rect l="l" t="t" r="r" b="b"/>
              <a:pathLst>
                <a:path w="248409" h="58736" extrusionOk="0">
                  <a:moveTo>
                    <a:pt x="248203" y="1"/>
                  </a:moveTo>
                  <a:cubicBezTo>
                    <a:pt x="248151" y="1"/>
                    <a:pt x="248100" y="18"/>
                    <a:pt x="248066" y="52"/>
                  </a:cubicBezTo>
                  <a:lnTo>
                    <a:pt x="196663" y="51455"/>
                  </a:lnTo>
                  <a:lnTo>
                    <a:pt x="175778" y="51455"/>
                  </a:lnTo>
                  <a:lnTo>
                    <a:pt x="155760" y="31460"/>
                  </a:lnTo>
                  <a:lnTo>
                    <a:pt x="121112" y="31460"/>
                  </a:lnTo>
                  <a:lnTo>
                    <a:pt x="94200" y="58371"/>
                  </a:lnTo>
                  <a:lnTo>
                    <a:pt x="183" y="58371"/>
                  </a:lnTo>
                  <a:cubicBezTo>
                    <a:pt x="92" y="58371"/>
                    <a:pt x="0" y="58439"/>
                    <a:pt x="0" y="58553"/>
                  </a:cubicBezTo>
                  <a:cubicBezTo>
                    <a:pt x="0" y="58645"/>
                    <a:pt x="92" y="58736"/>
                    <a:pt x="183" y="58736"/>
                  </a:cubicBezTo>
                  <a:lnTo>
                    <a:pt x="94360" y="58736"/>
                  </a:lnTo>
                  <a:lnTo>
                    <a:pt x="121248" y="31848"/>
                  </a:lnTo>
                  <a:lnTo>
                    <a:pt x="155623" y="31848"/>
                  </a:lnTo>
                  <a:lnTo>
                    <a:pt x="175618" y="51843"/>
                  </a:lnTo>
                  <a:lnTo>
                    <a:pt x="196823" y="51843"/>
                  </a:lnTo>
                  <a:lnTo>
                    <a:pt x="248340" y="326"/>
                  </a:lnTo>
                  <a:cubicBezTo>
                    <a:pt x="248408" y="235"/>
                    <a:pt x="248408" y="121"/>
                    <a:pt x="248340" y="52"/>
                  </a:cubicBezTo>
                  <a:cubicBezTo>
                    <a:pt x="248306" y="18"/>
                    <a:pt x="248254" y="1"/>
                    <a:pt x="2482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19"/>
            <p:cNvSpPr/>
            <p:nvPr/>
          </p:nvSpPr>
          <p:spPr>
            <a:xfrm>
              <a:off x="1265250" y="1389550"/>
              <a:ext cx="6299250" cy="1955000"/>
            </a:xfrm>
            <a:custGeom>
              <a:avLst/>
              <a:gdLst/>
              <a:ahLst/>
              <a:cxnLst/>
              <a:rect l="l" t="t" r="r" b="b"/>
              <a:pathLst>
                <a:path w="251970" h="78200" extrusionOk="0">
                  <a:moveTo>
                    <a:pt x="389" y="0"/>
                  </a:moveTo>
                  <a:cubicBezTo>
                    <a:pt x="160" y="0"/>
                    <a:pt x="1" y="183"/>
                    <a:pt x="1" y="388"/>
                  </a:cubicBezTo>
                  <a:cubicBezTo>
                    <a:pt x="1" y="593"/>
                    <a:pt x="160" y="776"/>
                    <a:pt x="389" y="776"/>
                  </a:cubicBezTo>
                  <a:lnTo>
                    <a:pt x="66217" y="776"/>
                  </a:lnTo>
                  <a:lnTo>
                    <a:pt x="89179" y="23738"/>
                  </a:lnTo>
                  <a:lnTo>
                    <a:pt x="125197" y="23738"/>
                  </a:lnTo>
                  <a:lnTo>
                    <a:pt x="179659" y="78199"/>
                  </a:lnTo>
                  <a:lnTo>
                    <a:pt x="251581" y="78199"/>
                  </a:lnTo>
                  <a:cubicBezTo>
                    <a:pt x="251787" y="78199"/>
                    <a:pt x="251969" y="78040"/>
                    <a:pt x="251969" y="77834"/>
                  </a:cubicBezTo>
                  <a:cubicBezTo>
                    <a:pt x="251969" y="77606"/>
                    <a:pt x="251787" y="77446"/>
                    <a:pt x="251581" y="77446"/>
                  </a:cubicBezTo>
                  <a:lnTo>
                    <a:pt x="179978" y="77446"/>
                  </a:lnTo>
                  <a:lnTo>
                    <a:pt x="125517" y="22962"/>
                  </a:lnTo>
                  <a:lnTo>
                    <a:pt x="89499" y="22962"/>
                  </a:lnTo>
                  <a:lnTo>
                    <a:pt x="6653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19"/>
            <p:cNvSpPr/>
            <p:nvPr/>
          </p:nvSpPr>
          <p:spPr>
            <a:xfrm>
              <a:off x="1631600" y="1974425"/>
              <a:ext cx="6160000" cy="1095650"/>
            </a:xfrm>
            <a:custGeom>
              <a:avLst/>
              <a:gdLst/>
              <a:ahLst/>
              <a:cxnLst/>
              <a:rect l="l" t="t" r="r" b="b"/>
              <a:pathLst>
                <a:path w="246400" h="43826" extrusionOk="0">
                  <a:moveTo>
                    <a:pt x="183" y="1"/>
                  </a:moveTo>
                  <a:cubicBezTo>
                    <a:pt x="69" y="1"/>
                    <a:pt x="0" y="92"/>
                    <a:pt x="0" y="206"/>
                  </a:cubicBezTo>
                  <a:cubicBezTo>
                    <a:pt x="0" y="298"/>
                    <a:pt x="69" y="389"/>
                    <a:pt x="183" y="389"/>
                  </a:cubicBezTo>
                  <a:lnTo>
                    <a:pt x="61286" y="389"/>
                  </a:lnTo>
                  <a:lnTo>
                    <a:pt x="104723" y="43825"/>
                  </a:lnTo>
                  <a:lnTo>
                    <a:pt x="165210" y="43825"/>
                  </a:lnTo>
                  <a:lnTo>
                    <a:pt x="207414" y="1599"/>
                  </a:lnTo>
                  <a:lnTo>
                    <a:pt x="246217" y="1599"/>
                  </a:lnTo>
                  <a:cubicBezTo>
                    <a:pt x="246308" y="1599"/>
                    <a:pt x="246400" y="1507"/>
                    <a:pt x="246400" y="1416"/>
                  </a:cubicBezTo>
                  <a:cubicBezTo>
                    <a:pt x="246400" y="1302"/>
                    <a:pt x="246308" y="1233"/>
                    <a:pt x="246217" y="1233"/>
                  </a:cubicBezTo>
                  <a:lnTo>
                    <a:pt x="207254" y="1233"/>
                  </a:lnTo>
                  <a:lnTo>
                    <a:pt x="165050" y="43437"/>
                  </a:lnTo>
                  <a:lnTo>
                    <a:pt x="104883" y="43437"/>
                  </a:lnTo>
                  <a:lnTo>
                    <a:pt x="614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19"/>
            <p:cNvSpPr/>
            <p:nvPr/>
          </p:nvSpPr>
          <p:spPr>
            <a:xfrm>
              <a:off x="1978550" y="331575"/>
              <a:ext cx="4691750" cy="1289675"/>
            </a:xfrm>
            <a:custGeom>
              <a:avLst/>
              <a:gdLst/>
              <a:ahLst/>
              <a:cxnLst/>
              <a:rect l="l" t="t" r="r" b="b"/>
              <a:pathLst>
                <a:path w="187670" h="51587" extrusionOk="0">
                  <a:moveTo>
                    <a:pt x="187453" y="1"/>
                  </a:moveTo>
                  <a:cubicBezTo>
                    <a:pt x="187407" y="1"/>
                    <a:pt x="187362" y="24"/>
                    <a:pt x="187327" y="69"/>
                  </a:cubicBezTo>
                  <a:lnTo>
                    <a:pt x="143594" y="43780"/>
                  </a:lnTo>
                  <a:lnTo>
                    <a:pt x="103992" y="43780"/>
                  </a:lnTo>
                  <a:lnTo>
                    <a:pt x="87444" y="27232"/>
                  </a:lnTo>
                  <a:lnTo>
                    <a:pt x="46838" y="27232"/>
                  </a:lnTo>
                  <a:lnTo>
                    <a:pt x="22871" y="51198"/>
                  </a:lnTo>
                  <a:lnTo>
                    <a:pt x="183" y="51198"/>
                  </a:lnTo>
                  <a:cubicBezTo>
                    <a:pt x="91" y="51198"/>
                    <a:pt x="0" y="51289"/>
                    <a:pt x="0" y="51403"/>
                  </a:cubicBezTo>
                  <a:cubicBezTo>
                    <a:pt x="0" y="51495"/>
                    <a:pt x="91" y="51586"/>
                    <a:pt x="183" y="51586"/>
                  </a:cubicBezTo>
                  <a:lnTo>
                    <a:pt x="23031" y="51586"/>
                  </a:lnTo>
                  <a:lnTo>
                    <a:pt x="46997" y="27620"/>
                  </a:lnTo>
                  <a:lnTo>
                    <a:pt x="87284" y="27620"/>
                  </a:lnTo>
                  <a:lnTo>
                    <a:pt x="103833" y="44168"/>
                  </a:lnTo>
                  <a:lnTo>
                    <a:pt x="143754" y="44168"/>
                  </a:lnTo>
                  <a:lnTo>
                    <a:pt x="187579" y="321"/>
                  </a:lnTo>
                  <a:cubicBezTo>
                    <a:pt x="187670" y="252"/>
                    <a:pt x="187670" y="138"/>
                    <a:pt x="187579" y="69"/>
                  </a:cubicBezTo>
                  <a:cubicBezTo>
                    <a:pt x="187544" y="24"/>
                    <a:pt x="187499" y="1"/>
                    <a:pt x="1874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19"/>
            <p:cNvSpPr/>
            <p:nvPr/>
          </p:nvSpPr>
          <p:spPr>
            <a:xfrm>
              <a:off x="937150" y="2104550"/>
              <a:ext cx="6622775" cy="1510475"/>
            </a:xfrm>
            <a:custGeom>
              <a:avLst/>
              <a:gdLst/>
              <a:ahLst/>
              <a:cxnLst/>
              <a:rect l="l" t="t" r="r" b="b"/>
              <a:pathLst>
                <a:path w="264911" h="60419" extrusionOk="0">
                  <a:moveTo>
                    <a:pt x="183" y="0"/>
                  </a:moveTo>
                  <a:cubicBezTo>
                    <a:pt x="91" y="0"/>
                    <a:pt x="0" y="69"/>
                    <a:pt x="0" y="183"/>
                  </a:cubicBezTo>
                  <a:cubicBezTo>
                    <a:pt x="0" y="297"/>
                    <a:pt x="91" y="365"/>
                    <a:pt x="183" y="365"/>
                  </a:cubicBezTo>
                  <a:lnTo>
                    <a:pt x="57177" y="365"/>
                  </a:lnTo>
                  <a:lnTo>
                    <a:pt x="70941" y="14129"/>
                  </a:lnTo>
                  <a:lnTo>
                    <a:pt x="129214" y="14129"/>
                  </a:lnTo>
                  <a:lnTo>
                    <a:pt x="175504" y="60419"/>
                  </a:lnTo>
                  <a:lnTo>
                    <a:pt x="203419" y="60419"/>
                  </a:lnTo>
                  <a:lnTo>
                    <a:pt x="232316" y="31499"/>
                  </a:lnTo>
                  <a:lnTo>
                    <a:pt x="264705" y="31499"/>
                  </a:lnTo>
                  <a:cubicBezTo>
                    <a:pt x="264819" y="31499"/>
                    <a:pt x="264911" y="31430"/>
                    <a:pt x="264911" y="31316"/>
                  </a:cubicBezTo>
                  <a:cubicBezTo>
                    <a:pt x="264911" y="31225"/>
                    <a:pt x="264819" y="31134"/>
                    <a:pt x="264705" y="31134"/>
                  </a:cubicBezTo>
                  <a:lnTo>
                    <a:pt x="232156" y="31134"/>
                  </a:lnTo>
                  <a:lnTo>
                    <a:pt x="203259" y="60031"/>
                  </a:lnTo>
                  <a:lnTo>
                    <a:pt x="175664" y="60031"/>
                  </a:lnTo>
                  <a:lnTo>
                    <a:pt x="129374" y="13764"/>
                  </a:lnTo>
                  <a:lnTo>
                    <a:pt x="71101" y="13764"/>
                  </a:lnTo>
                  <a:lnTo>
                    <a:pt x="5733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19"/>
            <p:cNvSpPr/>
            <p:nvPr/>
          </p:nvSpPr>
          <p:spPr>
            <a:xfrm>
              <a:off x="1664700" y="294775"/>
              <a:ext cx="3135650" cy="766675"/>
            </a:xfrm>
            <a:custGeom>
              <a:avLst/>
              <a:gdLst/>
              <a:ahLst/>
              <a:cxnLst/>
              <a:rect l="l" t="t" r="r" b="b"/>
              <a:pathLst>
                <a:path w="125426" h="30667" extrusionOk="0">
                  <a:moveTo>
                    <a:pt x="125014" y="1"/>
                  </a:moveTo>
                  <a:cubicBezTo>
                    <a:pt x="124917" y="1"/>
                    <a:pt x="124820" y="35"/>
                    <a:pt x="124741" y="103"/>
                  </a:cubicBezTo>
                  <a:lnTo>
                    <a:pt x="111936" y="12931"/>
                  </a:lnTo>
                  <a:lnTo>
                    <a:pt x="47020" y="12931"/>
                  </a:lnTo>
                  <a:lnTo>
                    <a:pt x="30016" y="29913"/>
                  </a:lnTo>
                  <a:lnTo>
                    <a:pt x="388" y="29913"/>
                  </a:lnTo>
                  <a:cubicBezTo>
                    <a:pt x="160" y="29913"/>
                    <a:pt x="0" y="30073"/>
                    <a:pt x="0" y="30301"/>
                  </a:cubicBezTo>
                  <a:cubicBezTo>
                    <a:pt x="0" y="30507"/>
                    <a:pt x="160" y="30666"/>
                    <a:pt x="388" y="30666"/>
                  </a:cubicBezTo>
                  <a:lnTo>
                    <a:pt x="30335" y="30666"/>
                  </a:lnTo>
                  <a:lnTo>
                    <a:pt x="47340" y="13685"/>
                  </a:lnTo>
                  <a:lnTo>
                    <a:pt x="112255" y="13685"/>
                  </a:lnTo>
                  <a:lnTo>
                    <a:pt x="125288" y="651"/>
                  </a:lnTo>
                  <a:cubicBezTo>
                    <a:pt x="125425" y="514"/>
                    <a:pt x="125425" y="263"/>
                    <a:pt x="125288" y="103"/>
                  </a:cubicBezTo>
                  <a:cubicBezTo>
                    <a:pt x="125208" y="35"/>
                    <a:pt x="125111" y="1"/>
                    <a:pt x="1250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19"/>
            <p:cNvSpPr/>
            <p:nvPr/>
          </p:nvSpPr>
          <p:spPr>
            <a:xfrm>
              <a:off x="100600" y="2193550"/>
              <a:ext cx="3410675" cy="530725"/>
            </a:xfrm>
            <a:custGeom>
              <a:avLst/>
              <a:gdLst/>
              <a:ahLst/>
              <a:cxnLst/>
              <a:rect l="l" t="t" r="r" b="b"/>
              <a:pathLst>
                <a:path w="136427" h="21229" extrusionOk="0">
                  <a:moveTo>
                    <a:pt x="20748" y="1"/>
                  </a:moveTo>
                  <a:lnTo>
                    <a:pt x="160" y="20589"/>
                  </a:lnTo>
                  <a:cubicBezTo>
                    <a:pt x="0" y="20726"/>
                    <a:pt x="0" y="20977"/>
                    <a:pt x="160" y="21114"/>
                  </a:cubicBezTo>
                  <a:cubicBezTo>
                    <a:pt x="228" y="21205"/>
                    <a:pt x="342" y="21228"/>
                    <a:pt x="434" y="21228"/>
                  </a:cubicBezTo>
                  <a:cubicBezTo>
                    <a:pt x="525" y="21228"/>
                    <a:pt x="616" y="21205"/>
                    <a:pt x="708" y="21114"/>
                  </a:cubicBezTo>
                  <a:lnTo>
                    <a:pt x="21045" y="777"/>
                  </a:lnTo>
                  <a:lnTo>
                    <a:pt x="85390" y="777"/>
                  </a:lnTo>
                  <a:lnTo>
                    <a:pt x="103307" y="18672"/>
                  </a:lnTo>
                  <a:lnTo>
                    <a:pt x="136039" y="18672"/>
                  </a:lnTo>
                  <a:cubicBezTo>
                    <a:pt x="136267" y="18672"/>
                    <a:pt x="136427" y="18512"/>
                    <a:pt x="136427" y="18307"/>
                  </a:cubicBezTo>
                  <a:cubicBezTo>
                    <a:pt x="136427" y="18078"/>
                    <a:pt x="136267" y="17919"/>
                    <a:pt x="136039" y="17919"/>
                  </a:cubicBezTo>
                  <a:lnTo>
                    <a:pt x="103627" y="17919"/>
                  </a:lnTo>
                  <a:lnTo>
                    <a:pt x="8570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19"/>
            <p:cNvSpPr/>
            <p:nvPr/>
          </p:nvSpPr>
          <p:spPr>
            <a:xfrm>
              <a:off x="106300" y="832600"/>
              <a:ext cx="2024625" cy="395475"/>
            </a:xfrm>
            <a:custGeom>
              <a:avLst/>
              <a:gdLst/>
              <a:ahLst/>
              <a:cxnLst/>
              <a:rect l="l" t="t" r="r" b="b"/>
              <a:pathLst>
                <a:path w="80985" h="15819" extrusionOk="0">
                  <a:moveTo>
                    <a:pt x="206" y="1"/>
                  </a:moveTo>
                  <a:cubicBezTo>
                    <a:pt x="92" y="1"/>
                    <a:pt x="0" y="92"/>
                    <a:pt x="0" y="183"/>
                  </a:cubicBezTo>
                  <a:cubicBezTo>
                    <a:pt x="0" y="297"/>
                    <a:pt x="92" y="389"/>
                    <a:pt x="206" y="389"/>
                  </a:cubicBezTo>
                  <a:lnTo>
                    <a:pt x="37297" y="389"/>
                  </a:lnTo>
                  <a:lnTo>
                    <a:pt x="52750" y="15818"/>
                  </a:lnTo>
                  <a:lnTo>
                    <a:pt x="80779" y="15818"/>
                  </a:lnTo>
                  <a:cubicBezTo>
                    <a:pt x="80893" y="15818"/>
                    <a:pt x="80985" y="15727"/>
                    <a:pt x="80985" y="15636"/>
                  </a:cubicBezTo>
                  <a:cubicBezTo>
                    <a:pt x="80985" y="15522"/>
                    <a:pt x="80893" y="15430"/>
                    <a:pt x="80779" y="15430"/>
                  </a:cubicBezTo>
                  <a:lnTo>
                    <a:pt x="52909" y="15430"/>
                  </a:lnTo>
                  <a:lnTo>
                    <a:pt x="3745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19"/>
            <p:cNvSpPr/>
            <p:nvPr/>
          </p:nvSpPr>
          <p:spPr>
            <a:xfrm>
              <a:off x="24125" y="1108225"/>
              <a:ext cx="1654850" cy="513025"/>
            </a:xfrm>
            <a:custGeom>
              <a:avLst/>
              <a:gdLst/>
              <a:ahLst/>
              <a:cxnLst/>
              <a:rect l="l" t="t" r="r" b="b"/>
              <a:pathLst>
                <a:path w="66194" h="20521" extrusionOk="0">
                  <a:moveTo>
                    <a:pt x="183" y="0"/>
                  </a:moveTo>
                  <a:cubicBezTo>
                    <a:pt x="92" y="0"/>
                    <a:pt x="1" y="91"/>
                    <a:pt x="1" y="206"/>
                  </a:cubicBezTo>
                  <a:cubicBezTo>
                    <a:pt x="1" y="297"/>
                    <a:pt x="92" y="388"/>
                    <a:pt x="183" y="388"/>
                  </a:cubicBezTo>
                  <a:lnTo>
                    <a:pt x="25245" y="388"/>
                  </a:lnTo>
                  <a:lnTo>
                    <a:pt x="45377" y="20520"/>
                  </a:lnTo>
                  <a:lnTo>
                    <a:pt x="66011" y="20520"/>
                  </a:lnTo>
                  <a:cubicBezTo>
                    <a:pt x="66103" y="20520"/>
                    <a:pt x="66194" y="20429"/>
                    <a:pt x="66194" y="20337"/>
                  </a:cubicBezTo>
                  <a:cubicBezTo>
                    <a:pt x="66194" y="20223"/>
                    <a:pt x="66103" y="20132"/>
                    <a:pt x="66011" y="20132"/>
                  </a:cubicBezTo>
                  <a:lnTo>
                    <a:pt x="45537" y="20132"/>
                  </a:lnTo>
                  <a:lnTo>
                    <a:pt x="25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19"/>
            <p:cNvSpPr/>
            <p:nvPr/>
          </p:nvSpPr>
          <p:spPr>
            <a:xfrm>
              <a:off x="24125" y="1371850"/>
              <a:ext cx="979225" cy="451975"/>
            </a:xfrm>
            <a:custGeom>
              <a:avLst/>
              <a:gdLst/>
              <a:ahLst/>
              <a:cxnLst/>
              <a:rect l="l" t="t" r="r" b="b"/>
              <a:pathLst>
                <a:path w="39169" h="18079" extrusionOk="0">
                  <a:moveTo>
                    <a:pt x="183" y="0"/>
                  </a:moveTo>
                  <a:cubicBezTo>
                    <a:pt x="92" y="0"/>
                    <a:pt x="1" y="92"/>
                    <a:pt x="1" y="206"/>
                  </a:cubicBezTo>
                  <a:cubicBezTo>
                    <a:pt x="1" y="297"/>
                    <a:pt x="92" y="388"/>
                    <a:pt x="183" y="388"/>
                  </a:cubicBezTo>
                  <a:lnTo>
                    <a:pt x="21182" y="388"/>
                  </a:lnTo>
                  <a:lnTo>
                    <a:pt x="38826" y="18010"/>
                  </a:lnTo>
                  <a:cubicBezTo>
                    <a:pt x="38849" y="18055"/>
                    <a:pt x="38895" y="18078"/>
                    <a:pt x="38940" y="18078"/>
                  </a:cubicBezTo>
                  <a:cubicBezTo>
                    <a:pt x="39009" y="18078"/>
                    <a:pt x="39055" y="18055"/>
                    <a:pt x="39077" y="18010"/>
                  </a:cubicBezTo>
                  <a:cubicBezTo>
                    <a:pt x="39169" y="17941"/>
                    <a:pt x="39169" y="17827"/>
                    <a:pt x="39077" y="17736"/>
                  </a:cubicBezTo>
                  <a:lnTo>
                    <a:pt x="213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19"/>
            <p:cNvSpPr/>
            <p:nvPr/>
          </p:nvSpPr>
          <p:spPr>
            <a:xfrm>
              <a:off x="5585500" y="1408375"/>
              <a:ext cx="1529900" cy="580350"/>
            </a:xfrm>
            <a:custGeom>
              <a:avLst/>
              <a:gdLst/>
              <a:ahLst/>
              <a:cxnLst/>
              <a:rect l="l" t="t" r="r" b="b"/>
              <a:pathLst>
                <a:path w="61196" h="23214" extrusionOk="0">
                  <a:moveTo>
                    <a:pt x="49121" y="0"/>
                  </a:moveTo>
                  <a:lnTo>
                    <a:pt x="26661" y="22460"/>
                  </a:lnTo>
                  <a:lnTo>
                    <a:pt x="389" y="22460"/>
                  </a:lnTo>
                  <a:cubicBezTo>
                    <a:pt x="161" y="22460"/>
                    <a:pt x="1" y="22620"/>
                    <a:pt x="1" y="22848"/>
                  </a:cubicBezTo>
                  <a:cubicBezTo>
                    <a:pt x="1" y="23054"/>
                    <a:pt x="161" y="23214"/>
                    <a:pt x="389" y="23214"/>
                  </a:cubicBezTo>
                  <a:lnTo>
                    <a:pt x="26980" y="23214"/>
                  </a:lnTo>
                  <a:lnTo>
                    <a:pt x="49441" y="776"/>
                  </a:lnTo>
                  <a:lnTo>
                    <a:pt x="60808" y="776"/>
                  </a:lnTo>
                  <a:cubicBezTo>
                    <a:pt x="61013" y="776"/>
                    <a:pt x="61196" y="594"/>
                    <a:pt x="61196" y="388"/>
                  </a:cubicBezTo>
                  <a:cubicBezTo>
                    <a:pt x="61196" y="183"/>
                    <a:pt x="61013" y="0"/>
                    <a:pt x="608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19"/>
            <p:cNvSpPr/>
            <p:nvPr/>
          </p:nvSpPr>
          <p:spPr>
            <a:xfrm>
              <a:off x="5953000" y="3543100"/>
              <a:ext cx="134700" cy="134700"/>
            </a:xfrm>
            <a:custGeom>
              <a:avLst/>
              <a:gdLst/>
              <a:ahLst/>
              <a:cxnLst/>
              <a:rect l="l" t="t" r="r" b="b"/>
              <a:pathLst>
                <a:path w="5388" h="5388" extrusionOk="0">
                  <a:moveTo>
                    <a:pt x="2694" y="366"/>
                  </a:moveTo>
                  <a:cubicBezTo>
                    <a:pt x="3972" y="366"/>
                    <a:pt x="5022" y="1416"/>
                    <a:pt x="5022" y="2694"/>
                  </a:cubicBezTo>
                  <a:cubicBezTo>
                    <a:pt x="5022" y="3949"/>
                    <a:pt x="3972" y="4999"/>
                    <a:pt x="2694" y="4999"/>
                  </a:cubicBezTo>
                  <a:cubicBezTo>
                    <a:pt x="1416" y="4999"/>
                    <a:pt x="388" y="3949"/>
                    <a:pt x="388" y="2694"/>
                  </a:cubicBezTo>
                  <a:cubicBezTo>
                    <a:pt x="388" y="1416"/>
                    <a:pt x="1416" y="366"/>
                    <a:pt x="2694" y="366"/>
                  </a:cubicBezTo>
                  <a:close/>
                  <a:moveTo>
                    <a:pt x="2694" y="1"/>
                  </a:moveTo>
                  <a:cubicBezTo>
                    <a:pt x="1210" y="1"/>
                    <a:pt x="0" y="1187"/>
                    <a:pt x="0" y="2694"/>
                  </a:cubicBezTo>
                  <a:cubicBezTo>
                    <a:pt x="0" y="4178"/>
                    <a:pt x="1210" y="5387"/>
                    <a:pt x="2694" y="5387"/>
                  </a:cubicBezTo>
                  <a:cubicBezTo>
                    <a:pt x="4177" y="5387"/>
                    <a:pt x="5387" y="4178"/>
                    <a:pt x="5387" y="2694"/>
                  </a:cubicBezTo>
                  <a:cubicBezTo>
                    <a:pt x="5387" y="1187"/>
                    <a:pt x="4177" y="1"/>
                    <a:pt x="26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19"/>
            <p:cNvSpPr/>
            <p:nvPr/>
          </p:nvSpPr>
          <p:spPr>
            <a:xfrm>
              <a:off x="5976400" y="3566500"/>
              <a:ext cx="87900" cy="87325"/>
            </a:xfrm>
            <a:custGeom>
              <a:avLst/>
              <a:gdLst/>
              <a:ahLst/>
              <a:cxnLst/>
              <a:rect l="l" t="t" r="r" b="b"/>
              <a:pathLst>
                <a:path w="3516" h="3493" extrusionOk="0">
                  <a:moveTo>
                    <a:pt x="1758" y="0"/>
                  </a:moveTo>
                  <a:cubicBezTo>
                    <a:pt x="799" y="0"/>
                    <a:pt x="0" y="776"/>
                    <a:pt x="0" y="1758"/>
                  </a:cubicBezTo>
                  <a:cubicBezTo>
                    <a:pt x="0" y="2717"/>
                    <a:pt x="799" y="3493"/>
                    <a:pt x="1758" y="3493"/>
                  </a:cubicBezTo>
                  <a:cubicBezTo>
                    <a:pt x="2739" y="3493"/>
                    <a:pt x="3515" y="2717"/>
                    <a:pt x="3515" y="1758"/>
                  </a:cubicBezTo>
                  <a:cubicBezTo>
                    <a:pt x="3515" y="776"/>
                    <a:pt x="2739" y="0"/>
                    <a:pt x="17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19"/>
            <p:cNvSpPr/>
            <p:nvPr/>
          </p:nvSpPr>
          <p:spPr>
            <a:xfrm>
              <a:off x="5421175" y="2256325"/>
              <a:ext cx="134700" cy="134700"/>
            </a:xfrm>
            <a:custGeom>
              <a:avLst/>
              <a:gdLst/>
              <a:ahLst/>
              <a:cxnLst/>
              <a:rect l="l" t="t" r="r" b="b"/>
              <a:pathLst>
                <a:path w="5388" h="5388" extrusionOk="0">
                  <a:moveTo>
                    <a:pt x="2694" y="389"/>
                  </a:moveTo>
                  <a:cubicBezTo>
                    <a:pt x="3972" y="389"/>
                    <a:pt x="4999" y="1416"/>
                    <a:pt x="4999" y="2694"/>
                  </a:cubicBezTo>
                  <a:cubicBezTo>
                    <a:pt x="4999" y="3972"/>
                    <a:pt x="3972" y="5022"/>
                    <a:pt x="2694" y="5022"/>
                  </a:cubicBezTo>
                  <a:cubicBezTo>
                    <a:pt x="1415" y="5022"/>
                    <a:pt x="365" y="3972"/>
                    <a:pt x="365" y="2694"/>
                  </a:cubicBezTo>
                  <a:cubicBezTo>
                    <a:pt x="365" y="1416"/>
                    <a:pt x="1415" y="389"/>
                    <a:pt x="2694" y="389"/>
                  </a:cubicBezTo>
                  <a:close/>
                  <a:moveTo>
                    <a:pt x="2694" y="1"/>
                  </a:moveTo>
                  <a:cubicBezTo>
                    <a:pt x="1210" y="1"/>
                    <a:pt x="0" y="1210"/>
                    <a:pt x="0" y="2694"/>
                  </a:cubicBezTo>
                  <a:cubicBezTo>
                    <a:pt x="0" y="4178"/>
                    <a:pt x="1210" y="5387"/>
                    <a:pt x="2694" y="5387"/>
                  </a:cubicBezTo>
                  <a:cubicBezTo>
                    <a:pt x="4177" y="5387"/>
                    <a:pt x="5387" y="4178"/>
                    <a:pt x="5387" y="2694"/>
                  </a:cubicBezTo>
                  <a:cubicBezTo>
                    <a:pt x="5387" y="1210"/>
                    <a:pt x="4177" y="1"/>
                    <a:pt x="26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19"/>
            <p:cNvSpPr/>
            <p:nvPr/>
          </p:nvSpPr>
          <p:spPr>
            <a:xfrm>
              <a:off x="5444575" y="2279725"/>
              <a:ext cx="87900" cy="87900"/>
            </a:xfrm>
            <a:custGeom>
              <a:avLst/>
              <a:gdLst/>
              <a:ahLst/>
              <a:cxnLst/>
              <a:rect l="l" t="t" r="r" b="b"/>
              <a:pathLst>
                <a:path w="3516" h="3516" extrusionOk="0">
                  <a:moveTo>
                    <a:pt x="1758" y="0"/>
                  </a:moveTo>
                  <a:cubicBezTo>
                    <a:pt x="776" y="0"/>
                    <a:pt x="0" y="799"/>
                    <a:pt x="0" y="1758"/>
                  </a:cubicBezTo>
                  <a:cubicBezTo>
                    <a:pt x="0" y="2739"/>
                    <a:pt x="776" y="3516"/>
                    <a:pt x="1758" y="3516"/>
                  </a:cubicBezTo>
                  <a:cubicBezTo>
                    <a:pt x="2716" y="3516"/>
                    <a:pt x="3515" y="2739"/>
                    <a:pt x="3515" y="1758"/>
                  </a:cubicBezTo>
                  <a:cubicBezTo>
                    <a:pt x="3515" y="799"/>
                    <a:pt x="2716" y="0"/>
                    <a:pt x="17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19"/>
            <p:cNvSpPr/>
            <p:nvPr/>
          </p:nvSpPr>
          <p:spPr>
            <a:xfrm>
              <a:off x="5459400" y="1912225"/>
              <a:ext cx="134700" cy="134700"/>
            </a:xfrm>
            <a:custGeom>
              <a:avLst/>
              <a:gdLst/>
              <a:ahLst/>
              <a:cxnLst/>
              <a:rect l="l" t="t" r="r" b="b"/>
              <a:pathLst>
                <a:path w="5388" h="5388" extrusionOk="0">
                  <a:moveTo>
                    <a:pt x="2694" y="366"/>
                  </a:moveTo>
                  <a:cubicBezTo>
                    <a:pt x="3972" y="366"/>
                    <a:pt x="4999" y="1416"/>
                    <a:pt x="4999" y="2694"/>
                  </a:cubicBezTo>
                  <a:cubicBezTo>
                    <a:pt x="4999" y="3973"/>
                    <a:pt x="3972" y="5000"/>
                    <a:pt x="2694" y="5000"/>
                  </a:cubicBezTo>
                  <a:cubicBezTo>
                    <a:pt x="1416" y="5000"/>
                    <a:pt x="389" y="3973"/>
                    <a:pt x="389" y="2694"/>
                  </a:cubicBezTo>
                  <a:cubicBezTo>
                    <a:pt x="389" y="1416"/>
                    <a:pt x="1416" y="366"/>
                    <a:pt x="2694" y="366"/>
                  </a:cubicBezTo>
                  <a:close/>
                  <a:moveTo>
                    <a:pt x="2694" y="1"/>
                  </a:moveTo>
                  <a:cubicBezTo>
                    <a:pt x="1210" y="1"/>
                    <a:pt x="1" y="1211"/>
                    <a:pt x="1" y="2694"/>
                  </a:cubicBezTo>
                  <a:cubicBezTo>
                    <a:pt x="1" y="4178"/>
                    <a:pt x="1210" y="5388"/>
                    <a:pt x="2694" y="5388"/>
                  </a:cubicBezTo>
                  <a:cubicBezTo>
                    <a:pt x="4178" y="5388"/>
                    <a:pt x="5387" y="4178"/>
                    <a:pt x="5387" y="2694"/>
                  </a:cubicBezTo>
                  <a:cubicBezTo>
                    <a:pt x="5387" y="1211"/>
                    <a:pt x="4178" y="1"/>
                    <a:pt x="26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19"/>
            <p:cNvSpPr/>
            <p:nvPr/>
          </p:nvSpPr>
          <p:spPr>
            <a:xfrm>
              <a:off x="5482800" y="1935625"/>
              <a:ext cx="87900" cy="87900"/>
            </a:xfrm>
            <a:custGeom>
              <a:avLst/>
              <a:gdLst/>
              <a:ahLst/>
              <a:cxnLst/>
              <a:rect l="l" t="t" r="r" b="b"/>
              <a:pathLst>
                <a:path w="3516" h="3516" extrusionOk="0">
                  <a:moveTo>
                    <a:pt x="1758" y="1"/>
                  </a:moveTo>
                  <a:cubicBezTo>
                    <a:pt x="799" y="1"/>
                    <a:pt x="0" y="777"/>
                    <a:pt x="0" y="1758"/>
                  </a:cubicBezTo>
                  <a:cubicBezTo>
                    <a:pt x="0" y="2717"/>
                    <a:pt x="799" y="3516"/>
                    <a:pt x="1758" y="3516"/>
                  </a:cubicBezTo>
                  <a:cubicBezTo>
                    <a:pt x="2739" y="3516"/>
                    <a:pt x="3515" y="2717"/>
                    <a:pt x="3515" y="1758"/>
                  </a:cubicBezTo>
                  <a:cubicBezTo>
                    <a:pt x="3515" y="777"/>
                    <a:pt x="2739" y="1"/>
                    <a:pt x="17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19"/>
            <p:cNvSpPr/>
            <p:nvPr/>
          </p:nvSpPr>
          <p:spPr>
            <a:xfrm>
              <a:off x="4736975" y="1935625"/>
              <a:ext cx="87900" cy="87900"/>
            </a:xfrm>
            <a:custGeom>
              <a:avLst/>
              <a:gdLst/>
              <a:ahLst/>
              <a:cxnLst/>
              <a:rect l="l" t="t" r="r" b="b"/>
              <a:pathLst>
                <a:path w="3516" h="3516" extrusionOk="0">
                  <a:moveTo>
                    <a:pt x="1758" y="1"/>
                  </a:moveTo>
                  <a:cubicBezTo>
                    <a:pt x="777" y="1"/>
                    <a:pt x="1" y="777"/>
                    <a:pt x="1" y="1758"/>
                  </a:cubicBezTo>
                  <a:cubicBezTo>
                    <a:pt x="1" y="2717"/>
                    <a:pt x="777" y="3516"/>
                    <a:pt x="1758" y="3516"/>
                  </a:cubicBezTo>
                  <a:cubicBezTo>
                    <a:pt x="2717" y="3516"/>
                    <a:pt x="3516" y="2717"/>
                    <a:pt x="3516" y="1758"/>
                  </a:cubicBezTo>
                  <a:cubicBezTo>
                    <a:pt x="3516" y="777"/>
                    <a:pt x="2717" y="1"/>
                    <a:pt x="17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19"/>
            <p:cNvSpPr/>
            <p:nvPr/>
          </p:nvSpPr>
          <p:spPr>
            <a:xfrm>
              <a:off x="7044625" y="2632950"/>
              <a:ext cx="87900" cy="87325"/>
            </a:xfrm>
            <a:custGeom>
              <a:avLst/>
              <a:gdLst/>
              <a:ahLst/>
              <a:cxnLst/>
              <a:rect l="l" t="t" r="r" b="b"/>
              <a:pathLst>
                <a:path w="3516" h="3493" extrusionOk="0">
                  <a:moveTo>
                    <a:pt x="1758" y="0"/>
                  </a:moveTo>
                  <a:cubicBezTo>
                    <a:pt x="799" y="0"/>
                    <a:pt x="0" y="776"/>
                    <a:pt x="0" y="1735"/>
                  </a:cubicBezTo>
                  <a:cubicBezTo>
                    <a:pt x="0" y="2716"/>
                    <a:pt x="799" y="3493"/>
                    <a:pt x="1758" y="3493"/>
                  </a:cubicBezTo>
                  <a:cubicBezTo>
                    <a:pt x="2739" y="3493"/>
                    <a:pt x="3515" y="2716"/>
                    <a:pt x="3515" y="1735"/>
                  </a:cubicBezTo>
                  <a:cubicBezTo>
                    <a:pt x="3515" y="776"/>
                    <a:pt x="2739" y="0"/>
                    <a:pt x="17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19"/>
            <p:cNvSpPr/>
            <p:nvPr/>
          </p:nvSpPr>
          <p:spPr>
            <a:xfrm>
              <a:off x="4222850" y="1085400"/>
              <a:ext cx="134675" cy="134675"/>
            </a:xfrm>
            <a:custGeom>
              <a:avLst/>
              <a:gdLst/>
              <a:ahLst/>
              <a:cxnLst/>
              <a:rect l="l" t="t" r="r" b="b"/>
              <a:pathLst>
                <a:path w="5387" h="5387" extrusionOk="0">
                  <a:moveTo>
                    <a:pt x="2694" y="388"/>
                  </a:moveTo>
                  <a:cubicBezTo>
                    <a:pt x="3972" y="388"/>
                    <a:pt x="5022" y="1415"/>
                    <a:pt x="5022" y="2694"/>
                  </a:cubicBezTo>
                  <a:cubicBezTo>
                    <a:pt x="5022" y="3972"/>
                    <a:pt x="3972" y="4999"/>
                    <a:pt x="2694" y="4999"/>
                  </a:cubicBezTo>
                  <a:cubicBezTo>
                    <a:pt x="1415" y="4999"/>
                    <a:pt x="388" y="3972"/>
                    <a:pt x="388" y="2694"/>
                  </a:cubicBezTo>
                  <a:cubicBezTo>
                    <a:pt x="388" y="1415"/>
                    <a:pt x="1415" y="388"/>
                    <a:pt x="2694" y="388"/>
                  </a:cubicBezTo>
                  <a:close/>
                  <a:moveTo>
                    <a:pt x="2694" y="0"/>
                  </a:moveTo>
                  <a:cubicBezTo>
                    <a:pt x="1210" y="0"/>
                    <a:pt x="0" y="1210"/>
                    <a:pt x="0" y="2694"/>
                  </a:cubicBezTo>
                  <a:cubicBezTo>
                    <a:pt x="0" y="4177"/>
                    <a:pt x="1210" y="5387"/>
                    <a:pt x="2694" y="5387"/>
                  </a:cubicBezTo>
                  <a:cubicBezTo>
                    <a:pt x="4177" y="5387"/>
                    <a:pt x="5387" y="4177"/>
                    <a:pt x="5387" y="2694"/>
                  </a:cubicBezTo>
                  <a:cubicBezTo>
                    <a:pt x="5387" y="1210"/>
                    <a:pt x="4177" y="0"/>
                    <a:pt x="26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1624;p19"/>
            <p:cNvSpPr/>
            <p:nvPr/>
          </p:nvSpPr>
          <p:spPr>
            <a:xfrm>
              <a:off x="4246800" y="1108775"/>
              <a:ext cx="87350" cy="87925"/>
            </a:xfrm>
            <a:custGeom>
              <a:avLst/>
              <a:gdLst/>
              <a:ahLst/>
              <a:cxnLst/>
              <a:rect l="l" t="t" r="r" b="b"/>
              <a:pathLst>
                <a:path w="3494" h="3517" extrusionOk="0">
                  <a:moveTo>
                    <a:pt x="1736" y="1"/>
                  </a:moveTo>
                  <a:cubicBezTo>
                    <a:pt x="777" y="1"/>
                    <a:pt x="1" y="800"/>
                    <a:pt x="1" y="1759"/>
                  </a:cubicBezTo>
                  <a:cubicBezTo>
                    <a:pt x="1" y="2717"/>
                    <a:pt x="777" y="3516"/>
                    <a:pt x="1736" y="3516"/>
                  </a:cubicBezTo>
                  <a:cubicBezTo>
                    <a:pt x="2717" y="3516"/>
                    <a:pt x="3493" y="2717"/>
                    <a:pt x="3493" y="1759"/>
                  </a:cubicBezTo>
                  <a:cubicBezTo>
                    <a:pt x="3493" y="800"/>
                    <a:pt x="2717" y="1"/>
                    <a:pt x="17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19"/>
            <p:cNvSpPr/>
            <p:nvPr/>
          </p:nvSpPr>
          <p:spPr>
            <a:xfrm>
              <a:off x="3502700" y="2585000"/>
              <a:ext cx="134700" cy="134700"/>
            </a:xfrm>
            <a:custGeom>
              <a:avLst/>
              <a:gdLst/>
              <a:ahLst/>
              <a:cxnLst/>
              <a:rect l="l" t="t" r="r" b="b"/>
              <a:pathLst>
                <a:path w="5388" h="5388" extrusionOk="0">
                  <a:moveTo>
                    <a:pt x="2694" y="389"/>
                  </a:moveTo>
                  <a:cubicBezTo>
                    <a:pt x="3972" y="389"/>
                    <a:pt x="4999" y="1416"/>
                    <a:pt x="4999" y="2694"/>
                  </a:cubicBezTo>
                  <a:cubicBezTo>
                    <a:pt x="4999" y="3973"/>
                    <a:pt x="3972" y="5000"/>
                    <a:pt x="2694" y="5000"/>
                  </a:cubicBezTo>
                  <a:cubicBezTo>
                    <a:pt x="1416" y="5000"/>
                    <a:pt x="389" y="3973"/>
                    <a:pt x="389" y="2694"/>
                  </a:cubicBezTo>
                  <a:cubicBezTo>
                    <a:pt x="389" y="1416"/>
                    <a:pt x="1416" y="389"/>
                    <a:pt x="2694" y="389"/>
                  </a:cubicBezTo>
                  <a:close/>
                  <a:moveTo>
                    <a:pt x="2694" y="1"/>
                  </a:moveTo>
                  <a:cubicBezTo>
                    <a:pt x="1210" y="1"/>
                    <a:pt x="1" y="1211"/>
                    <a:pt x="1" y="2694"/>
                  </a:cubicBezTo>
                  <a:cubicBezTo>
                    <a:pt x="1" y="4178"/>
                    <a:pt x="1210" y="5388"/>
                    <a:pt x="2694" y="5388"/>
                  </a:cubicBezTo>
                  <a:cubicBezTo>
                    <a:pt x="4178" y="5388"/>
                    <a:pt x="5387" y="4178"/>
                    <a:pt x="5387" y="2694"/>
                  </a:cubicBezTo>
                  <a:cubicBezTo>
                    <a:pt x="5387" y="1211"/>
                    <a:pt x="4178" y="1"/>
                    <a:pt x="26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19"/>
            <p:cNvSpPr/>
            <p:nvPr/>
          </p:nvSpPr>
          <p:spPr>
            <a:xfrm>
              <a:off x="3526100" y="2608400"/>
              <a:ext cx="87900" cy="87900"/>
            </a:xfrm>
            <a:custGeom>
              <a:avLst/>
              <a:gdLst/>
              <a:ahLst/>
              <a:cxnLst/>
              <a:rect l="l" t="t" r="r" b="b"/>
              <a:pathLst>
                <a:path w="3516" h="3516" extrusionOk="0">
                  <a:moveTo>
                    <a:pt x="1758" y="1"/>
                  </a:moveTo>
                  <a:cubicBezTo>
                    <a:pt x="776" y="1"/>
                    <a:pt x="0" y="777"/>
                    <a:pt x="0" y="1758"/>
                  </a:cubicBezTo>
                  <a:cubicBezTo>
                    <a:pt x="0" y="2717"/>
                    <a:pt x="776" y="3516"/>
                    <a:pt x="1758" y="3516"/>
                  </a:cubicBezTo>
                  <a:cubicBezTo>
                    <a:pt x="2717" y="3516"/>
                    <a:pt x="3516" y="2717"/>
                    <a:pt x="3516" y="1758"/>
                  </a:cubicBezTo>
                  <a:cubicBezTo>
                    <a:pt x="3516" y="777"/>
                    <a:pt x="2717" y="1"/>
                    <a:pt x="17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1627;p19"/>
            <p:cNvSpPr/>
            <p:nvPr/>
          </p:nvSpPr>
          <p:spPr>
            <a:xfrm>
              <a:off x="2281550" y="1156150"/>
              <a:ext cx="134700" cy="134700"/>
            </a:xfrm>
            <a:custGeom>
              <a:avLst/>
              <a:gdLst/>
              <a:ahLst/>
              <a:cxnLst/>
              <a:rect l="l" t="t" r="r" b="b"/>
              <a:pathLst>
                <a:path w="5388" h="5388" extrusionOk="0">
                  <a:moveTo>
                    <a:pt x="2694" y="366"/>
                  </a:moveTo>
                  <a:cubicBezTo>
                    <a:pt x="3972" y="366"/>
                    <a:pt x="4999" y="1416"/>
                    <a:pt x="4999" y="2694"/>
                  </a:cubicBezTo>
                  <a:cubicBezTo>
                    <a:pt x="4999" y="3972"/>
                    <a:pt x="3972" y="4999"/>
                    <a:pt x="2694" y="4999"/>
                  </a:cubicBezTo>
                  <a:cubicBezTo>
                    <a:pt x="1416" y="4999"/>
                    <a:pt x="366" y="3972"/>
                    <a:pt x="366" y="2694"/>
                  </a:cubicBezTo>
                  <a:cubicBezTo>
                    <a:pt x="366" y="1416"/>
                    <a:pt x="1416" y="366"/>
                    <a:pt x="2694" y="366"/>
                  </a:cubicBezTo>
                  <a:close/>
                  <a:moveTo>
                    <a:pt x="2694" y="0"/>
                  </a:moveTo>
                  <a:cubicBezTo>
                    <a:pt x="1210" y="0"/>
                    <a:pt x="0" y="1210"/>
                    <a:pt x="0" y="2694"/>
                  </a:cubicBezTo>
                  <a:cubicBezTo>
                    <a:pt x="0" y="4178"/>
                    <a:pt x="1210" y="5387"/>
                    <a:pt x="2694" y="5387"/>
                  </a:cubicBezTo>
                  <a:cubicBezTo>
                    <a:pt x="4177" y="5387"/>
                    <a:pt x="5387" y="4178"/>
                    <a:pt x="5387" y="2694"/>
                  </a:cubicBezTo>
                  <a:cubicBezTo>
                    <a:pt x="5387" y="1210"/>
                    <a:pt x="4177" y="0"/>
                    <a:pt x="26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19"/>
            <p:cNvSpPr/>
            <p:nvPr/>
          </p:nvSpPr>
          <p:spPr>
            <a:xfrm>
              <a:off x="2304950" y="1179550"/>
              <a:ext cx="87325" cy="87900"/>
            </a:xfrm>
            <a:custGeom>
              <a:avLst/>
              <a:gdLst/>
              <a:ahLst/>
              <a:cxnLst/>
              <a:rect l="l" t="t" r="r" b="b"/>
              <a:pathLst>
                <a:path w="3493" h="3516" extrusionOk="0">
                  <a:moveTo>
                    <a:pt x="1758" y="0"/>
                  </a:moveTo>
                  <a:cubicBezTo>
                    <a:pt x="776" y="0"/>
                    <a:pt x="0" y="776"/>
                    <a:pt x="0" y="1758"/>
                  </a:cubicBezTo>
                  <a:cubicBezTo>
                    <a:pt x="0" y="2717"/>
                    <a:pt x="776" y="3515"/>
                    <a:pt x="1758" y="3515"/>
                  </a:cubicBezTo>
                  <a:cubicBezTo>
                    <a:pt x="2716" y="3515"/>
                    <a:pt x="3493" y="2717"/>
                    <a:pt x="3493" y="1758"/>
                  </a:cubicBezTo>
                  <a:cubicBezTo>
                    <a:pt x="3493" y="776"/>
                    <a:pt x="2716" y="0"/>
                    <a:pt x="17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19"/>
            <p:cNvSpPr/>
            <p:nvPr/>
          </p:nvSpPr>
          <p:spPr>
            <a:xfrm>
              <a:off x="1577950" y="1004925"/>
              <a:ext cx="94750" cy="94750"/>
            </a:xfrm>
            <a:custGeom>
              <a:avLst/>
              <a:gdLst/>
              <a:ahLst/>
              <a:cxnLst/>
              <a:rect l="l" t="t" r="r" b="b"/>
              <a:pathLst>
                <a:path w="3790" h="3790" extrusionOk="0">
                  <a:moveTo>
                    <a:pt x="1895" y="366"/>
                  </a:moveTo>
                  <a:cubicBezTo>
                    <a:pt x="2717" y="366"/>
                    <a:pt x="3402" y="1051"/>
                    <a:pt x="3402" y="1895"/>
                  </a:cubicBezTo>
                  <a:cubicBezTo>
                    <a:pt x="3402" y="2717"/>
                    <a:pt x="2717" y="3402"/>
                    <a:pt x="1895" y="3402"/>
                  </a:cubicBezTo>
                  <a:cubicBezTo>
                    <a:pt x="1051" y="3402"/>
                    <a:pt x="366" y="2717"/>
                    <a:pt x="366" y="1895"/>
                  </a:cubicBezTo>
                  <a:cubicBezTo>
                    <a:pt x="366" y="1051"/>
                    <a:pt x="1051" y="366"/>
                    <a:pt x="1895" y="366"/>
                  </a:cubicBezTo>
                  <a:close/>
                  <a:moveTo>
                    <a:pt x="1895" y="1"/>
                  </a:moveTo>
                  <a:cubicBezTo>
                    <a:pt x="845" y="1"/>
                    <a:pt x="1" y="845"/>
                    <a:pt x="1" y="1895"/>
                  </a:cubicBezTo>
                  <a:cubicBezTo>
                    <a:pt x="1" y="2922"/>
                    <a:pt x="845" y="3790"/>
                    <a:pt x="1895" y="3790"/>
                  </a:cubicBezTo>
                  <a:cubicBezTo>
                    <a:pt x="2922" y="3790"/>
                    <a:pt x="3790" y="2922"/>
                    <a:pt x="3790" y="1895"/>
                  </a:cubicBezTo>
                  <a:cubicBezTo>
                    <a:pt x="3790" y="845"/>
                    <a:pt x="2922" y="1"/>
                    <a:pt x="18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19"/>
            <p:cNvSpPr/>
            <p:nvPr/>
          </p:nvSpPr>
          <p:spPr>
            <a:xfrm>
              <a:off x="1595075" y="1022050"/>
              <a:ext cx="59950" cy="59950"/>
            </a:xfrm>
            <a:custGeom>
              <a:avLst/>
              <a:gdLst/>
              <a:ahLst/>
              <a:cxnLst/>
              <a:rect l="l" t="t" r="r" b="b"/>
              <a:pathLst>
                <a:path w="2398" h="2398" extrusionOk="0">
                  <a:moveTo>
                    <a:pt x="1210" y="1"/>
                  </a:moveTo>
                  <a:cubicBezTo>
                    <a:pt x="548" y="1"/>
                    <a:pt x="1" y="548"/>
                    <a:pt x="1" y="1210"/>
                  </a:cubicBezTo>
                  <a:cubicBezTo>
                    <a:pt x="1" y="1872"/>
                    <a:pt x="548" y="2397"/>
                    <a:pt x="1210" y="2397"/>
                  </a:cubicBezTo>
                  <a:cubicBezTo>
                    <a:pt x="1872" y="2397"/>
                    <a:pt x="2397" y="1872"/>
                    <a:pt x="2397" y="1210"/>
                  </a:cubicBezTo>
                  <a:cubicBezTo>
                    <a:pt x="2397" y="548"/>
                    <a:pt x="1872" y="1"/>
                    <a:pt x="12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19"/>
            <p:cNvSpPr/>
            <p:nvPr/>
          </p:nvSpPr>
          <p:spPr>
            <a:xfrm>
              <a:off x="2892125" y="1170425"/>
              <a:ext cx="106150" cy="106150"/>
            </a:xfrm>
            <a:custGeom>
              <a:avLst/>
              <a:gdLst/>
              <a:ahLst/>
              <a:cxnLst/>
              <a:rect l="l" t="t" r="r" b="b"/>
              <a:pathLst>
                <a:path w="4246" h="4246" extrusionOk="0">
                  <a:moveTo>
                    <a:pt x="2123" y="0"/>
                  </a:moveTo>
                  <a:cubicBezTo>
                    <a:pt x="959" y="0"/>
                    <a:pt x="0" y="936"/>
                    <a:pt x="0" y="2123"/>
                  </a:cubicBezTo>
                  <a:cubicBezTo>
                    <a:pt x="0" y="3287"/>
                    <a:pt x="959" y="4246"/>
                    <a:pt x="2123" y="4246"/>
                  </a:cubicBezTo>
                  <a:cubicBezTo>
                    <a:pt x="3310" y="4246"/>
                    <a:pt x="4246" y="3287"/>
                    <a:pt x="4246" y="2123"/>
                  </a:cubicBezTo>
                  <a:cubicBezTo>
                    <a:pt x="4246" y="936"/>
                    <a:pt x="3310" y="0"/>
                    <a:pt x="2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19"/>
            <p:cNvSpPr/>
            <p:nvPr/>
          </p:nvSpPr>
          <p:spPr>
            <a:xfrm>
              <a:off x="7004675" y="1366150"/>
              <a:ext cx="106150" cy="106150"/>
            </a:xfrm>
            <a:custGeom>
              <a:avLst/>
              <a:gdLst/>
              <a:ahLst/>
              <a:cxnLst/>
              <a:rect l="l" t="t" r="r" b="b"/>
              <a:pathLst>
                <a:path w="4246" h="4246" extrusionOk="0">
                  <a:moveTo>
                    <a:pt x="2123" y="0"/>
                  </a:moveTo>
                  <a:cubicBezTo>
                    <a:pt x="936" y="0"/>
                    <a:pt x="0" y="959"/>
                    <a:pt x="0" y="2123"/>
                  </a:cubicBezTo>
                  <a:cubicBezTo>
                    <a:pt x="0" y="3310"/>
                    <a:pt x="936" y="4246"/>
                    <a:pt x="2123" y="4246"/>
                  </a:cubicBezTo>
                  <a:cubicBezTo>
                    <a:pt x="3287" y="4246"/>
                    <a:pt x="4246" y="3310"/>
                    <a:pt x="4246" y="2123"/>
                  </a:cubicBezTo>
                  <a:cubicBezTo>
                    <a:pt x="4246" y="959"/>
                    <a:pt x="3287" y="0"/>
                    <a:pt x="2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19"/>
            <p:cNvSpPr/>
            <p:nvPr/>
          </p:nvSpPr>
          <p:spPr>
            <a:xfrm>
              <a:off x="6446600" y="2270600"/>
              <a:ext cx="106150" cy="106150"/>
            </a:xfrm>
            <a:custGeom>
              <a:avLst/>
              <a:gdLst/>
              <a:ahLst/>
              <a:cxnLst/>
              <a:rect l="l" t="t" r="r" b="b"/>
              <a:pathLst>
                <a:path w="4246" h="4246" extrusionOk="0">
                  <a:moveTo>
                    <a:pt x="2123" y="0"/>
                  </a:moveTo>
                  <a:cubicBezTo>
                    <a:pt x="959" y="0"/>
                    <a:pt x="0" y="959"/>
                    <a:pt x="0" y="2123"/>
                  </a:cubicBezTo>
                  <a:cubicBezTo>
                    <a:pt x="0" y="3310"/>
                    <a:pt x="959" y="4246"/>
                    <a:pt x="2123" y="4246"/>
                  </a:cubicBezTo>
                  <a:cubicBezTo>
                    <a:pt x="3310" y="4246"/>
                    <a:pt x="4246" y="3310"/>
                    <a:pt x="4246" y="2123"/>
                  </a:cubicBezTo>
                  <a:cubicBezTo>
                    <a:pt x="4246" y="959"/>
                    <a:pt x="3310" y="0"/>
                    <a:pt x="2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19"/>
            <p:cNvSpPr/>
            <p:nvPr/>
          </p:nvSpPr>
          <p:spPr>
            <a:xfrm>
              <a:off x="6258275" y="3300575"/>
              <a:ext cx="69650" cy="69650"/>
            </a:xfrm>
            <a:custGeom>
              <a:avLst/>
              <a:gdLst/>
              <a:ahLst/>
              <a:cxnLst/>
              <a:rect l="l" t="t" r="r" b="b"/>
              <a:pathLst>
                <a:path w="2786" h="2786" extrusionOk="0">
                  <a:moveTo>
                    <a:pt x="1393" y="1"/>
                  </a:moveTo>
                  <a:cubicBezTo>
                    <a:pt x="617" y="1"/>
                    <a:pt x="1" y="617"/>
                    <a:pt x="1" y="1393"/>
                  </a:cubicBezTo>
                  <a:cubicBezTo>
                    <a:pt x="1" y="2146"/>
                    <a:pt x="617" y="2786"/>
                    <a:pt x="1393" y="2786"/>
                  </a:cubicBezTo>
                  <a:cubicBezTo>
                    <a:pt x="2169" y="2786"/>
                    <a:pt x="2786" y="2146"/>
                    <a:pt x="2786" y="1393"/>
                  </a:cubicBezTo>
                  <a:cubicBezTo>
                    <a:pt x="2786" y="617"/>
                    <a:pt x="2169" y="1"/>
                    <a:pt x="13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19"/>
            <p:cNvSpPr/>
            <p:nvPr/>
          </p:nvSpPr>
          <p:spPr>
            <a:xfrm>
              <a:off x="4746100" y="3030675"/>
              <a:ext cx="69650" cy="69075"/>
            </a:xfrm>
            <a:custGeom>
              <a:avLst/>
              <a:gdLst/>
              <a:ahLst/>
              <a:cxnLst/>
              <a:rect l="l" t="t" r="r" b="b"/>
              <a:pathLst>
                <a:path w="2786" h="2763" extrusionOk="0">
                  <a:moveTo>
                    <a:pt x="1393" y="0"/>
                  </a:moveTo>
                  <a:cubicBezTo>
                    <a:pt x="617" y="0"/>
                    <a:pt x="1" y="617"/>
                    <a:pt x="1" y="1393"/>
                  </a:cubicBezTo>
                  <a:cubicBezTo>
                    <a:pt x="1" y="2146"/>
                    <a:pt x="617" y="2762"/>
                    <a:pt x="1393" y="2762"/>
                  </a:cubicBezTo>
                  <a:cubicBezTo>
                    <a:pt x="2169" y="2762"/>
                    <a:pt x="2786" y="2146"/>
                    <a:pt x="2786" y="1393"/>
                  </a:cubicBezTo>
                  <a:cubicBezTo>
                    <a:pt x="2786" y="617"/>
                    <a:pt x="2169" y="0"/>
                    <a:pt x="13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19"/>
            <p:cNvSpPr/>
            <p:nvPr/>
          </p:nvSpPr>
          <p:spPr>
            <a:xfrm>
              <a:off x="5111875" y="1378700"/>
              <a:ext cx="106175" cy="106150"/>
            </a:xfrm>
            <a:custGeom>
              <a:avLst/>
              <a:gdLst/>
              <a:ahLst/>
              <a:cxnLst/>
              <a:rect l="l" t="t" r="r" b="b"/>
              <a:pathLst>
                <a:path w="4247" h="4246" extrusionOk="0">
                  <a:moveTo>
                    <a:pt x="2124" y="0"/>
                  </a:moveTo>
                  <a:cubicBezTo>
                    <a:pt x="960" y="0"/>
                    <a:pt x="1" y="959"/>
                    <a:pt x="1" y="2123"/>
                  </a:cubicBezTo>
                  <a:cubicBezTo>
                    <a:pt x="1" y="3310"/>
                    <a:pt x="960" y="4246"/>
                    <a:pt x="2124" y="4246"/>
                  </a:cubicBezTo>
                  <a:cubicBezTo>
                    <a:pt x="3288" y="4246"/>
                    <a:pt x="4246" y="3310"/>
                    <a:pt x="4246" y="2123"/>
                  </a:cubicBezTo>
                  <a:cubicBezTo>
                    <a:pt x="4246" y="959"/>
                    <a:pt x="3288" y="0"/>
                    <a:pt x="21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19"/>
            <p:cNvSpPr/>
            <p:nvPr/>
          </p:nvSpPr>
          <p:spPr>
            <a:xfrm>
              <a:off x="5692225" y="1404950"/>
              <a:ext cx="75350" cy="74775"/>
            </a:xfrm>
            <a:custGeom>
              <a:avLst/>
              <a:gdLst/>
              <a:ahLst/>
              <a:cxnLst/>
              <a:rect l="l" t="t" r="r" b="b"/>
              <a:pathLst>
                <a:path w="3014" h="2991" extrusionOk="0">
                  <a:moveTo>
                    <a:pt x="1507" y="0"/>
                  </a:moveTo>
                  <a:cubicBezTo>
                    <a:pt x="685" y="0"/>
                    <a:pt x="0" y="662"/>
                    <a:pt x="0" y="1507"/>
                  </a:cubicBezTo>
                  <a:cubicBezTo>
                    <a:pt x="0" y="2328"/>
                    <a:pt x="685" y="2990"/>
                    <a:pt x="1507" y="2990"/>
                  </a:cubicBezTo>
                  <a:cubicBezTo>
                    <a:pt x="2328" y="2990"/>
                    <a:pt x="3013" y="2328"/>
                    <a:pt x="3013" y="1507"/>
                  </a:cubicBezTo>
                  <a:cubicBezTo>
                    <a:pt x="3013" y="662"/>
                    <a:pt x="2328" y="0"/>
                    <a:pt x="15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19"/>
            <p:cNvSpPr/>
            <p:nvPr/>
          </p:nvSpPr>
          <p:spPr>
            <a:xfrm>
              <a:off x="5821750" y="1469425"/>
              <a:ext cx="79350" cy="79350"/>
            </a:xfrm>
            <a:custGeom>
              <a:avLst/>
              <a:gdLst/>
              <a:ahLst/>
              <a:cxnLst/>
              <a:rect l="l" t="t" r="r" b="b"/>
              <a:pathLst>
                <a:path w="3174" h="3174" extrusionOk="0">
                  <a:moveTo>
                    <a:pt x="1598" y="1"/>
                  </a:moveTo>
                  <a:cubicBezTo>
                    <a:pt x="708" y="1"/>
                    <a:pt x="1" y="708"/>
                    <a:pt x="1" y="1575"/>
                  </a:cubicBezTo>
                  <a:cubicBezTo>
                    <a:pt x="1" y="2466"/>
                    <a:pt x="708" y="3173"/>
                    <a:pt x="1598" y="3173"/>
                  </a:cubicBezTo>
                  <a:cubicBezTo>
                    <a:pt x="2466" y="3173"/>
                    <a:pt x="3173" y="2466"/>
                    <a:pt x="3173" y="1575"/>
                  </a:cubicBezTo>
                  <a:cubicBezTo>
                    <a:pt x="3173" y="708"/>
                    <a:pt x="2466" y="1"/>
                    <a:pt x="15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19"/>
            <p:cNvSpPr/>
            <p:nvPr/>
          </p:nvSpPr>
          <p:spPr>
            <a:xfrm>
              <a:off x="3572900" y="2384150"/>
              <a:ext cx="139825" cy="139250"/>
            </a:xfrm>
            <a:custGeom>
              <a:avLst/>
              <a:gdLst/>
              <a:ahLst/>
              <a:cxnLst/>
              <a:rect l="l" t="t" r="r" b="b"/>
              <a:pathLst>
                <a:path w="5593" h="5570" extrusionOk="0">
                  <a:moveTo>
                    <a:pt x="2808" y="0"/>
                  </a:moveTo>
                  <a:cubicBezTo>
                    <a:pt x="1255" y="0"/>
                    <a:pt x="0" y="1233"/>
                    <a:pt x="0" y="2785"/>
                  </a:cubicBezTo>
                  <a:cubicBezTo>
                    <a:pt x="0" y="4314"/>
                    <a:pt x="1255" y="5570"/>
                    <a:pt x="2808" y="5570"/>
                  </a:cubicBezTo>
                  <a:cubicBezTo>
                    <a:pt x="4337" y="5570"/>
                    <a:pt x="5592" y="4314"/>
                    <a:pt x="5592" y="2785"/>
                  </a:cubicBezTo>
                  <a:cubicBezTo>
                    <a:pt x="5592" y="1233"/>
                    <a:pt x="4337" y="0"/>
                    <a:pt x="28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19"/>
            <p:cNvSpPr/>
            <p:nvPr/>
          </p:nvSpPr>
          <p:spPr>
            <a:xfrm>
              <a:off x="5419450" y="2995300"/>
              <a:ext cx="139825" cy="139825"/>
            </a:xfrm>
            <a:custGeom>
              <a:avLst/>
              <a:gdLst/>
              <a:ahLst/>
              <a:cxnLst/>
              <a:rect l="l" t="t" r="r" b="b"/>
              <a:pathLst>
                <a:path w="5593" h="5593" extrusionOk="0">
                  <a:moveTo>
                    <a:pt x="2785" y="0"/>
                  </a:moveTo>
                  <a:cubicBezTo>
                    <a:pt x="1256" y="0"/>
                    <a:pt x="1" y="1256"/>
                    <a:pt x="1" y="2808"/>
                  </a:cubicBezTo>
                  <a:cubicBezTo>
                    <a:pt x="1" y="4337"/>
                    <a:pt x="1256" y="5592"/>
                    <a:pt x="2785" y="5592"/>
                  </a:cubicBezTo>
                  <a:cubicBezTo>
                    <a:pt x="4338" y="5592"/>
                    <a:pt x="5593" y="4337"/>
                    <a:pt x="5593" y="2808"/>
                  </a:cubicBezTo>
                  <a:cubicBezTo>
                    <a:pt x="5593" y="1256"/>
                    <a:pt x="4338" y="0"/>
                    <a:pt x="27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19"/>
            <p:cNvSpPr/>
            <p:nvPr/>
          </p:nvSpPr>
          <p:spPr>
            <a:xfrm>
              <a:off x="3311550" y="1787275"/>
              <a:ext cx="65075" cy="65075"/>
            </a:xfrm>
            <a:custGeom>
              <a:avLst/>
              <a:gdLst/>
              <a:ahLst/>
              <a:cxnLst/>
              <a:rect l="l" t="t" r="r" b="b"/>
              <a:pathLst>
                <a:path w="2603" h="2603" extrusionOk="0">
                  <a:moveTo>
                    <a:pt x="1301" y="0"/>
                  </a:moveTo>
                  <a:cubicBezTo>
                    <a:pt x="594" y="0"/>
                    <a:pt x="0" y="571"/>
                    <a:pt x="0" y="1301"/>
                  </a:cubicBezTo>
                  <a:cubicBezTo>
                    <a:pt x="0" y="2009"/>
                    <a:pt x="594" y="2602"/>
                    <a:pt x="1301" y="2602"/>
                  </a:cubicBezTo>
                  <a:cubicBezTo>
                    <a:pt x="2009" y="2602"/>
                    <a:pt x="2602" y="2009"/>
                    <a:pt x="2602" y="1301"/>
                  </a:cubicBezTo>
                  <a:cubicBezTo>
                    <a:pt x="2602" y="571"/>
                    <a:pt x="2009" y="0"/>
                    <a:pt x="13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19"/>
            <p:cNvSpPr/>
            <p:nvPr/>
          </p:nvSpPr>
          <p:spPr>
            <a:xfrm>
              <a:off x="3501550" y="1519075"/>
              <a:ext cx="143825" cy="144400"/>
            </a:xfrm>
            <a:custGeom>
              <a:avLst/>
              <a:gdLst/>
              <a:ahLst/>
              <a:cxnLst/>
              <a:rect l="l" t="t" r="r" b="b"/>
              <a:pathLst>
                <a:path w="5753" h="5776" extrusionOk="0">
                  <a:moveTo>
                    <a:pt x="2877" y="388"/>
                  </a:moveTo>
                  <a:cubicBezTo>
                    <a:pt x="4246" y="388"/>
                    <a:pt x="5388" y="1507"/>
                    <a:pt x="5388" y="2899"/>
                  </a:cubicBezTo>
                  <a:cubicBezTo>
                    <a:pt x="5388" y="4269"/>
                    <a:pt x="4246" y="5410"/>
                    <a:pt x="2877" y="5410"/>
                  </a:cubicBezTo>
                  <a:cubicBezTo>
                    <a:pt x="1485" y="5410"/>
                    <a:pt x="366" y="4269"/>
                    <a:pt x="366" y="2899"/>
                  </a:cubicBezTo>
                  <a:cubicBezTo>
                    <a:pt x="366" y="1507"/>
                    <a:pt x="1485" y="388"/>
                    <a:pt x="2877" y="388"/>
                  </a:cubicBezTo>
                  <a:close/>
                  <a:moveTo>
                    <a:pt x="2877" y="0"/>
                  </a:moveTo>
                  <a:cubicBezTo>
                    <a:pt x="1279" y="0"/>
                    <a:pt x="1" y="1301"/>
                    <a:pt x="1" y="2899"/>
                  </a:cubicBezTo>
                  <a:cubicBezTo>
                    <a:pt x="1" y="4497"/>
                    <a:pt x="1279" y="5775"/>
                    <a:pt x="2877" y="5775"/>
                  </a:cubicBezTo>
                  <a:cubicBezTo>
                    <a:pt x="4475" y="5775"/>
                    <a:pt x="5753" y="4497"/>
                    <a:pt x="5753" y="2899"/>
                  </a:cubicBezTo>
                  <a:cubicBezTo>
                    <a:pt x="5753" y="1301"/>
                    <a:pt x="4475" y="0"/>
                    <a:pt x="28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19"/>
            <p:cNvSpPr/>
            <p:nvPr/>
          </p:nvSpPr>
          <p:spPr>
            <a:xfrm>
              <a:off x="3526675" y="1544750"/>
              <a:ext cx="93600" cy="93050"/>
            </a:xfrm>
            <a:custGeom>
              <a:avLst/>
              <a:gdLst/>
              <a:ahLst/>
              <a:cxnLst/>
              <a:rect l="l" t="t" r="r" b="b"/>
              <a:pathLst>
                <a:path w="3744" h="3722" extrusionOk="0">
                  <a:moveTo>
                    <a:pt x="1872" y="0"/>
                  </a:moveTo>
                  <a:cubicBezTo>
                    <a:pt x="845" y="0"/>
                    <a:pt x="0" y="845"/>
                    <a:pt x="0" y="1872"/>
                  </a:cubicBezTo>
                  <a:cubicBezTo>
                    <a:pt x="0" y="2899"/>
                    <a:pt x="845" y="3721"/>
                    <a:pt x="1872" y="3721"/>
                  </a:cubicBezTo>
                  <a:cubicBezTo>
                    <a:pt x="2899" y="3721"/>
                    <a:pt x="3744" y="2899"/>
                    <a:pt x="3744" y="1872"/>
                  </a:cubicBezTo>
                  <a:cubicBezTo>
                    <a:pt x="3744" y="845"/>
                    <a:pt x="2899" y="0"/>
                    <a:pt x="18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19"/>
            <p:cNvSpPr/>
            <p:nvPr/>
          </p:nvSpPr>
          <p:spPr>
            <a:xfrm>
              <a:off x="1930050" y="1563575"/>
              <a:ext cx="106150" cy="106175"/>
            </a:xfrm>
            <a:custGeom>
              <a:avLst/>
              <a:gdLst/>
              <a:ahLst/>
              <a:cxnLst/>
              <a:rect l="l" t="t" r="r" b="b"/>
              <a:pathLst>
                <a:path w="4246" h="4247" extrusionOk="0">
                  <a:moveTo>
                    <a:pt x="2123" y="1"/>
                  </a:moveTo>
                  <a:cubicBezTo>
                    <a:pt x="959" y="1"/>
                    <a:pt x="0" y="937"/>
                    <a:pt x="0" y="2123"/>
                  </a:cubicBezTo>
                  <a:cubicBezTo>
                    <a:pt x="0" y="3288"/>
                    <a:pt x="959" y="4246"/>
                    <a:pt x="2123" y="4246"/>
                  </a:cubicBezTo>
                  <a:cubicBezTo>
                    <a:pt x="3310" y="4246"/>
                    <a:pt x="4246" y="3288"/>
                    <a:pt x="4246" y="2123"/>
                  </a:cubicBezTo>
                  <a:cubicBezTo>
                    <a:pt x="4246" y="937"/>
                    <a:pt x="3310" y="1"/>
                    <a:pt x="2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19"/>
            <p:cNvSpPr/>
            <p:nvPr/>
          </p:nvSpPr>
          <p:spPr>
            <a:xfrm>
              <a:off x="1621325" y="1563575"/>
              <a:ext cx="106175" cy="106175"/>
            </a:xfrm>
            <a:custGeom>
              <a:avLst/>
              <a:gdLst/>
              <a:ahLst/>
              <a:cxnLst/>
              <a:rect l="l" t="t" r="r" b="b"/>
              <a:pathLst>
                <a:path w="4247" h="4247" extrusionOk="0">
                  <a:moveTo>
                    <a:pt x="2123" y="1"/>
                  </a:moveTo>
                  <a:cubicBezTo>
                    <a:pt x="936" y="1"/>
                    <a:pt x="1" y="937"/>
                    <a:pt x="1" y="2123"/>
                  </a:cubicBezTo>
                  <a:cubicBezTo>
                    <a:pt x="1" y="3288"/>
                    <a:pt x="936" y="4246"/>
                    <a:pt x="2123" y="4246"/>
                  </a:cubicBezTo>
                  <a:cubicBezTo>
                    <a:pt x="3287" y="4246"/>
                    <a:pt x="4246" y="3288"/>
                    <a:pt x="4246" y="2123"/>
                  </a:cubicBezTo>
                  <a:cubicBezTo>
                    <a:pt x="4246" y="937"/>
                    <a:pt x="3287" y="1"/>
                    <a:pt x="2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19"/>
            <p:cNvSpPr/>
            <p:nvPr/>
          </p:nvSpPr>
          <p:spPr>
            <a:xfrm>
              <a:off x="944550" y="1765575"/>
              <a:ext cx="106175" cy="106175"/>
            </a:xfrm>
            <a:custGeom>
              <a:avLst/>
              <a:gdLst/>
              <a:ahLst/>
              <a:cxnLst/>
              <a:rect l="l" t="t" r="r" b="b"/>
              <a:pathLst>
                <a:path w="4247" h="4247" extrusionOk="0">
                  <a:moveTo>
                    <a:pt x="2123" y="1"/>
                  </a:moveTo>
                  <a:cubicBezTo>
                    <a:pt x="959" y="1"/>
                    <a:pt x="1" y="960"/>
                    <a:pt x="1" y="2124"/>
                  </a:cubicBezTo>
                  <a:cubicBezTo>
                    <a:pt x="1" y="3311"/>
                    <a:pt x="959" y="4246"/>
                    <a:pt x="2123" y="4246"/>
                  </a:cubicBezTo>
                  <a:cubicBezTo>
                    <a:pt x="3310" y="4246"/>
                    <a:pt x="4246" y="3311"/>
                    <a:pt x="4246" y="2124"/>
                  </a:cubicBezTo>
                  <a:cubicBezTo>
                    <a:pt x="4246" y="960"/>
                    <a:pt x="3310" y="1"/>
                    <a:pt x="2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19"/>
            <p:cNvSpPr/>
            <p:nvPr/>
          </p:nvSpPr>
          <p:spPr>
            <a:xfrm>
              <a:off x="496050" y="1323925"/>
              <a:ext cx="106150" cy="106150"/>
            </a:xfrm>
            <a:custGeom>
              <a:avLst/>
              <a:gdLst/>
              <a:ahLst/>
              <a:cxnLst/>
              <a:rect l="l" t="t" r="r" b="b"/>
              <a:pathLst>
                <a:path w="4246" h="4246" extrusionOk="0">
                  <a:moveTo>
                    <a:pt x="2123" y="0"/>
                  </a:moveTo>
                  <a:cubicBezTo>
                    <a:pt x="959" y="0"/>
                    <a:pt x="0" y="936"/>
                    <a:pt x="0" y="2123"/>
                  </a:cubicBezTo>
                  <a:cubicBezTo>
                    <a:pt x="0" y="3287"/>
                    <a:pt x="959" y="4246"/>
                    <a:pt x="2123" y="4246"/>
                  </a:cubicBezTo>
                  <a:cubicBezTo>
                    <a:pt x="3287" y="4246"/>
                    <a:pt x="4246" y="3287"/>
                    <a:pt x="4246" y="2123"/>
                  </a:cubicBezTo>
                  <a:cubicBezTo>
                    <a:pt x="4246" y="936"/>
                    <a:pt x="3287" y="0"/>
                    <a:pt x="2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19"/>
            <p:cNvSpPr/>
            <p:nvPr/>
          </p:nvSpPr>
          <p:spPr>
            <a:xfrm>
              <a:off x="3168300" y="1186975"/>
              <a:ext cx="72500" cy="73050"/>
            </a:xfrm>
            <a:custGeom>
              <a:avLst/>
              <a:gdLst/>
              <a:ahLst/>
              <a:cxnLst/>
              <a:rect l="l" t="t" r="r" b="b"/>
              <a:pathLst>
                <a:path w="2900" h="2922" extrusionOk="0">
                  <a:moveTo>
                    <a:pt x="1462" y="0"/>
                  </a:moveTo>
                  <a:cubicBezTo>
                    <a:pt x="640" y="0"/>
                    <a:pt x="1" y="639"/>
                    <a:pt x="1" y="1461"/>
                  </a:cubicBezTo>
                  <a:cubicBezTo>
                    <a:pt x="1" y="2260"/>
                    <a:pt x="640" y="2922"/>
                    <a:pt x="1462" y="2922"/>
                  </a:cubicBezTo>
                  <a:cubicBezTo>
                    <a:pt x="2261" y="2922"/>
                    <a:pt x="2900" y="2260"/>
                    <a:pt x="2900" y="1461"/>
                  </a:cubicBezTo>
                  <a:cubicBezTo>
                    <a:pt x="2900" y="639"/>
                    <a:pt x="2261" y="0"/>
                    <a:pt x="14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19"/>
            <p:cNvSpPr/>
            <p:nvPr/>
          </p:nvSpPr>
          <p:spPr>
            <a:xfrm>
              <a:off x="1238425" y="1362725"/>
              <a:ext cx="73075" cy="73050"/>
            </a:xfrm>
            <a:custGeom>
              <a:avLst/>
              <a:gdLst/>
              <a:ahLst/>
              <a:cxnLst/>
              <a:rect l="l" t="t" r="r" b="b"/>
              <a:pathLst>
                <a:path w="2923" h="2922" extrusionOk="0">
                  <a:moveTo>
                    <a:pt x="1462" y="0"/>
                  </a:moveTo>
                  <a:cubicBezTo>
                    <a:pt x="640" y="0"/>
                    <a:pt x="1" y="662"/>
                    <a:pt x="1" y="1461"/>
                  </a:cubicBezTo>
                  <a:cubicBezTo>
                    <a:pt x="1" y="2260"/>
                    <a:pt x="640" y="2922"/>
                    <a:pt x="1462" y="2922"/>
                  </a:cubicBezTo>
                  <a:cubicBezTo>
                    <a:pt x="2260" y="2922"/>
                    <a:pt x="2922" y="2260"/>
                    <a:pt x="2922" y="1461"/>
                  </a:cubicBezTo>
                  <a:cubicBezTo>
                    <a:pt x="2922" y="662"/>
                    <a:pt x="2260" y="0"/>
                    <a:pt x="14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19"/>
            <p:cNvSpPr/>
            <p:nvPr/>
          </p:nvSpPr>
          <p:spPr>
            <a:xfrm>
              <a:off x="2281550" y="832600"/>
              <a:ext cx="2995850" cy="9725"/>
            </a:xfrm>
            <a:custGeom>
              <a:avLst/>
              <a:gdLst/>
              <a:ahLst/>
              <a:cxnLst/>
              <a:rect l="l" t="t" r="r" b="b"/>
              <a:pathLst>
                <a:path w="119834" h="389" extrusionOk="0">
                  <a:moveTo>
                    <a:pt x="183" y="1"/>
                  </a:moveTo>
                  <a:cubicBezTo>
                    <a:pt x="69" y="1"/>
                    <a:pt x="0" y="92"/>
                    <a:pt x="0" y="183"/>
                  </a:cubicBezTo>
                  <a:cubicBezTo>
                    <a:pt x="0" y="297"/>
                    <a:pt x="69" y="389"/>
                    <a:pt x="183" y="389"/>
                  </a:cubicBezTo>
                  <a:lnTo>
                    <a:pt x="119628" y="389"/>
                  </a:lnTo>
                  <a:cubicBezTo>
                    <a:pt x="119742" y="389"/>
                    <a:pt x="119833" y="297"/>
                    <a:pt x="119833" y="183"/>
                  </a:cubicBezTo>
                  <a:cubicBezTo>
                    <a:pt x="119833" y="92"/>
                    <a:pt x="119742" y="1"/>
                    <a:pt x="1196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1651;p19"/>
            <p:cNvSpPr/>
            <p:nvPr/>
          </p:nvSpPr>
          <p:spPr>
            <a:xfrm>
              <a:off x="2222775" y="800650"/>
              <a:ext cx="73075" cy="73050"/>
            </a:xfrm>
            <a:custGeom>
              <a:avLst/>
              <a:gdLst/>
              <a:ahLst/>
              <a:cxnLst/>
              <a:rect l="l" t="t" r="r" b="b"/>
              <a:pathLst>
                <a:path w="2923" h="2922" extrusionOk="0">
                  <a:moveTo>
                    <a:pt x="1461" y="0"/>
                  </a:moveTo>
                  <a:cubicBezTo>
                    <a:pt x="640" y="0"/>
                    <a:pt x="0" y="662"/>
                    <a:pt x="0" y="1461"/>
                  </a:cubicBezTo>
                  <a:cubicBezTo>
                    <a:pt x="0" y="2283"/>
                    <a:pt x="640" y="2922"/>
                    <a:pt x="1461" y="2922"/>
                  </a:cubicBezTo>
                  <a:cubicBezTo>
                    <a:pt x="2260" y="2922"/>
                    <a:pt x="2922" y="2283"/>
                    <a:pt x="2922" y="1461"/>
                  </a:cubicBezTo>
                  <a:cubicBezTo>
                    <a:pt x="2922" y="662"/>
                    <a:pt x="2260" y="0"/>
                    <a:pt x="14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19"/>
            <p:cNvSpPr/>
            <p:nvPr/>
          </p:nvSpPr>
          <p:spPr>
            <a:xfrm>
              <a:off x="5235725" y="800650"/>
              <a:ext cx="73050" cy="73050"/>
            </a:xfrm>
            <a:custGeom>
              <a:avLst/>
              <a:gdLst/>
              <a:ahLst/>
              <a:cxnLst/>
              <a:rect l="l" t="t" r="r" b="b"/>
              <a:pathLst>
                <a:path w="2922" h="2922" extrusionOk="0">
                  <a:moveTo>
                    <a:pt x="1461" y="0"/>
                  </a:moveTo>
                  <a:cubicBezTo>
                    <a:pt x="662" y="0"/>
                    <a:pt x="0" y="662"/>
                    <a:pt x="0" y="1461"/>
                  </a:cubicBezTo>
                  <a:cubicBezTo>
                    <a:pt x="0" y="2283"/>
                    <a:pt x="662" y="2922"/>
                    <a:pt x="1461" y="2922"/>
                  </a:cubicBezTo>
                  <a:cubicBezTo>
                    <a:pt x="2283" y="2922"/>
                    <a:pt x="2922" y="2283"/>
                    <a:pt x="2922" y="1461"/>
                  </a:cubicBezTo>
                  <a:cubicBezTo>
                    <a:pt x="2922" y="662"/>
                    <a:pt x="2283" y="0"/>
                    <a:pt x="14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19"/>
            <p:cNvSpPr/>
            <p:nvPr/>
          </p:nvSpPr>
          <p:spPr>
            <a:xfrm>
              <a:off x="5732175" y="319450"/>
              <a:ext cx="1118450" cy="1117475"/>
            </a:xfrm>
            <a:custGeom>
              <a:avLst/>
              <a:gdLst/>
              <a:ahLst/>
              <a:cxnLst/>
              <a:rect l="l" t="t" r="r" b="b"/>
              <a:pathLst>
                <a:path w="44738" h="44699" extrusionOk="0">
                  <a:moveTo>
                    <a:pt x="44532" y="1"/>
                  </a:moveTo>
                  <a:cubicBezTo>
                    <a:pt x="44481" y="1"/>
                    <a:pt x="44430" y="18"/>
                    <a:pt x="44395" y="52"/>
                  </a:cubicBezTo>
                  <a:lnTo>
                    <a:pt x="91" y="44356"/>
                  </a:lnTo>
                  <a:cubicBezTo>
                    <a:pt x="0" y="44447"/>
                    <a:pt x="0" y="44562"/>
                    <a:pt x="91" y="44630"/>
                  </a:cubicBezTo>
                  <a:cubicBezTo>
                    <a:pt x="114" y="44676"/>
                    <a:pt x="160" y="44699"/>
                    <a:pt x="228" y="44699"/>
                  </a:cubicBezTo>
                  <a:cubicBezTo>
                    <a:pt x="274" y="44699"/>
                    <a:pt x="320" y="44676"/>
                    <a:pt x="342" y="44630"/>
                  </a:cubicBezTo>
                  <a:lnTo>
                    <a:pt x="44669" y="326"/>
                  </a:lnTo>
                  <a:cubicBezTo>
                    <a:pt x="44738" y="258"/>
                    <a:pt x="44738" y="121"/>
                    <a:pt x="44669" y="52"/>
                  </a:cubicBezTo>
                  <a:cubicBezTo>
                    <a:pt x="44635" y="18"/>
                    <a:pt x="44584" y="1"/>
                    <a:pt x="445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19"/>
            <p:cNvSpPr/>
            <p:nvPr/>
          </p:nvSpPr>
          <p:spPr>
            <a:xfrm>
              <a:off x="5870250" y="381100"/>
              <a:ext cx="1118475" cy="1117450"/>
            </a:xfrm>
            <a:custGeom>
              <a:avLst/>
              <a:gdLst/>
              <a:ahLst/>
              <a:cxnLst/>
              <a:rect l="l" t="t" r="r" b="b"/>
              <a:pathLst>
                <a:path w="44739" h="44698" extrusionOk="0">
                  <a:moveTo>
                    <a:pt x="44522" y="0"/>
                  </a:moveTo>
                  <a:cubicBezTo>
                    <a:pt x="44476" y="0"/>
                    <a:pt x="44430" y="17"/>
                    <a:pt x="44396" y="51"/>
                  </a:cubicBezTo>
                  <a:lnTo>
                    <a:pt x="69" y="44378"/>
                  </a:lnTo>
                  <a:cubicBezTo>
                    <a:pt x="1" y="44447"/>
                    <a:pt x="1" y="44561"/>
                    <a:pt x="69" y="44629"/>
                  </a:cubicBezTo>
                  <a:cubicBezTo>
                    <a:pt x="115" y="44675"/>
                    <a:pt x="161" y="44698"/>
                    <a:pt x="206" y="44698"/>
                  </a:cubicBezTo>
                  <a:cubicBezTo>
                    <a:pt x="252" y="44698"/>
                    <a:pt x="298" y="44675"/>
                    <a:pt x="343" y="44629"/>
                  </a:cubicBezTo>
                  <a:lnTo>
                    <a:pt x="44647" y="325"/>
                  </a:lnTo>
                  <a:cubicBezTo>
                    <a:pt x="44738" y="257"/>
                    <a:pt x="44738" y="120"/>
                    <a:pt x="44647" y="51"/>
                  </a:cubicBezTo>
                  <a:cubicBezTo>
                    <a:pt x="44613" y="17"/>
                    <a:pt x="44567" y="0"/>
                    <a:pt x="445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19"/>
            <p:cNvSpPr/>
            <p:nvPr/>
          </p:nvSpPr>
          <p:spPr>
            <a:xfrm>
              <a:off x="4775775" y="1974875"/>
              <a:ext cx="2300825" cy="706600"/>
            </a:xfrm>
            <a:custGeom>
              <a:avLst/>
              <a:gdLst/>
              <a:ahLst/>
              <a:cxnLst/>
              <a:rect l="l" t="t" r="r" b="b"/>
              <a:pathLst>
                <a:path w="92033" h="28264" extrusionOk="0">
                  <a:moveTo>
                    <a:pt x="206" y="0"/>
                  </a:moveTo>
                  <a:cubicBezTo>
                    <a:pt x="155" y="0"/>
                    <a:pt x="104" y="17"/>
                    <a:pt x="69" y="51"/>
                  </a:cubicBezTo>
                  <a:cubicBezTo>
                    <a:pt x="1" y="120"/>
                    <a:pt x="1" y="234"/>
                    <a:pt x="69" y="325"/>
                  </a:cubicBezTo>
                  <a:lnTo>
                    <a:pt x="28007" y="28263"/>
                  </a:lnTo>
                  <a:lnTo>
                    <a:pt x="91850" y="28263"/>
                  </a:lnTo>
                  <a:cubicBezTo>
                    <a:pt x="91941" y="28263"/>
                    <a:pt x="92032" y="28172"/>
                    <a:pt x="92032" y="28058"/>
                  </a:cubicBezTo>
                  <a:cubicBezTo>
                    <a:pt x="92032" y="27967"/>
                    <a:pt x="91941" y="27875"/>
                    <a:pt x="91850" y="27875"/>
                  </a:cubicBezTo>
                  <a:lnTo>
                    <a:pt x="28167" y="27875"/>
                  </a:lnTo>
                  <a:lnTo>
                    <a:pt x="343" y="51"/>
                  </a:lnTo>
                  <a:cubicBezTo>
                    <a:pt x="309" y="17"/>
                    <a:pt x="258" y="0"/>
                    <a:pt x="2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19"/>
            <p:cNvSpPr/>
            <p:nvPr/>
          </p:nvSpPr>
          <p:spPr>
            <a:xfrm>
              <a:off x="3518100" y="2023500"/>
              <a:ext cx="149550" cy="93050"/>
            </a:xfrm>
            <a:custGeom>
              <a:avLst/>
              <a:gdLst/>
              <a:ahLst/>
              <a:cxnLst/>
              <a:rect l="l" t="t" r="r" b="b"/>
              <a:pathLst>
                <a:path w="5982" h="3722" extrusionOk="0">
                  <a:moveTo>
                    <a:pt x="1" y="1"/>
                  </a:moveTo>
                  <a:lnTo>
                    <a:pt x="3607" y="3721"/>
                  </a:lnTo>
                  <a:lnTo>
                    <a:pt x="5981" y="3721"/>
                  </a:lnTo>
                  <a:lnTo>
                    <a:pt x="239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1657;p19"/>
            <p:cNvSpPr/>
            <p:nvPr/>
          </p:nvSpPr>
          <p:spPr>
            <a:xfrm>
              <a:off x="3630525" y="2023500"/>
              <a:ext cx="148950" cy="93050"/>
            </a:xfrm>
            <a:custGeom>
              <a:avLst/>
              <a:gdLst/>
              <a:ahLst/>
              <a:cxnLst/>
              <a:rect l="l" t="t" r="r" b="b"/>
              <a:pathLst>
                <a:path w="5958" h="3722" extrusionOk="0">
                  <a:moveTo>
                    <a:pt x="0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19"/>
            <p:cNvSpPr/>
            <p:nvPr/>
          </p:nvSpPr>
          <p:spPr>
            <a:xfrm>
              <a:off x="3742375" y="2023500"/>
              <a:ext cx="149525" cy="93050"/>
            </a:xfrm>
            <a:custGeom>
              <a:avLst/>
              <a:gdLst/>
              <a:ahLst/>
              <a:cxnLst/>
              <a:rect l="l" t="t" r="r" b="b"/>
              <a:pathLst>
                <a:path w="5981" h="3722" extrusionOk="0">
                  <a:moveTo>
                    <a:pt x="0" y="1"/>
                  </a:moveTo>
                  <a:lnTo>
                    <a:pt x="3584" y="3721"/>
                  </a:lnTo>
                  <a:lnTo>
                    <a:pt x="5980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19"/>
            <p:cNvSpPr/>
            <p:nvPr/>
          </p:nvSpPr>
          <p:spPr>
            <a:xfrm>
              <a:off x="3854775" y="2023500"/>
              <a:ext cx="148975" cy="93050"/>
            </a:xfrm>
            <a:custGeom>
              <a:avLst/>
              <a:gdLst/>
              <a:ahLst/>
              <a:cxnLst/>
              <a:rect l="l" t="t" r="r" b="b"/>
              <a:pathLst>
                <a:path w="5959" h="3722" extrusionOk="0">
                  <a:moveTo>
                    <a:pt x="1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19"/>
            <p:cNvSpPr/>
            <p:nvPr/>
          </p:nvSpPr>
          <p:spPr>
            <a:xfrm>
              <a:off x="3966625" y="2023500"/>
              <a:ext cx="148950" cy="93050"/>
            </a:xfrm>
            <a:custGeom>
              <a:avLst/>
              <a:gdLst/>
              <a:ahLst/>
              <a:cxnLst/>
              <a:rect l="l" t="t" r="r" b="b"/>
              <a:pathLst>
                <a:path w="5958" h="3722" extrusionOk="0">
                  <a:moveTo>
                    <a:pt x="1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19"/>
            <p:cNvSpPr/>
            <p:nvPr/>
          </p:nvSpPr>
          <p:spPr>
            <a:xfrm>
              <a:off x="4078475" y="2023500"/>
              <a:ext cx="149525" cy="93050"/>
            </a:xfrm>
            <a:custGeom>
              <a:avLst/>
              <a:gdLst/>
              <a:ahLst/>
              <a:cxnLst/>
              <a:rect l="l" t="t" r="r" b="b"/>
              <a:pathLst>
                <a:path w="5981" h="3722" extrusionOk="0">
                  <a:moveTo>
                    <a:pt x="0" y="1"/>
                  </a:moveTo>
                  <a:lnTo>
                    <a:pt x="3607" y="3721"/>
                  </a:lnTo>
                  <a:lnTo>
                    <a:pt x="5981" y="3721"/>
                  </a:lnTo>
                  <a:lnTo>
                    <a:pt x="239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19"/>
            <p:cNvSpPr/>
            <p:nvPr/>
          </p:nvSpPr>
          <p:spPr>
            <a:xfrm>
              <a:off x="4190875" y="2023500"/>
              <a:ext cx="148975" cy="93050"/>
            </a:xfrm>
            <a:custGeom>
              <a:avLst/>
              <a:gdLst/>
              <a:ahLst/>
              <a:cxnLst/>
              <a:rect l="l" t="t" r="r" b="b"/>
              <a:pathLst>
                <a:path w="5959" h="3722" extrusionOk="0">
                  <a:moveTo>
                    <a:pt x="1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19"/>
            <p:cNvSpPr/>
            <p:nvPr/>
          </p:nvSpPr>
          <p:spPr>
            <a:xfrm>
              <a:off x="4302725" y="2023500"/>
              <a:ext cx="149525" cy="93050"/>
            </a:xfrm>
            <a:custGeom>
              <a:avLst/>
              <a:gdLst/>
              <a:ahLst/>
              <a:cxnLst/>
              <a:rect l="l" t="t" r="r" b="b"/>
              <a:pathLst>
                <a:path w="5981" h="3722" extrusionOk="0">
                  <a:moveTo>
                    <a:pt x="1" y="1"/>
                  </a:moveTo>
                  <a:lnTo>
                    <a:pt x="3584" y="3721"/>
                  </a:lnTo>
                  <a:lnTo>
                    <a:pt x="5981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19"/>
            <p:cNvSpPr/>
            <p:nvPr/>
          </p:nvSpPr>
          <p:spPr>
            <a:xfrm>
              <a:off x="2718075" y="2800150"/>
              <a:ext cx="276800" cy="172925"/>
            </a:xfrm>
            <a:custGeom>
              <a:avLst/>
              <a:gdLst/>
              <a:ahLst/>
              <a:cxnLst/>
              <a:rect l="l" t="t" r="r" b="b"/>
              <a:pathLst>
                <a:path w="11072" h="6917" extrusionOk="0">
                  <a:moveTo>
                    <a:pt x="1" y="0"/>
                  </a:moveTo>
                  <a:lnTo>
                    <a:pt x="6666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19"/>
            <p:cNvSpPr/>
            <p:nvPr/>
          </p:nvSpPr>
          <p:spPr>
            <a:xfrm>
              <a:off x="2925800" y="2800150"/>
              <a:ext cx="276775" cy="172925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0" y="0"/>
                  </a:moveTo>
                  <a:lnTo>
                    <a:pt x="6665" y="6916"/>
                  </a:lnTo>
                  <a:lnTo>
                    <a:pt x="11070" y="6916"/>
                  </a:lnTo>
                  <a:lnTo>
                    <a:pt x="4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19"/>
            <p:cNvSpPr/>
            <p:nvPr/>
          </p:nvSpPr>
          <p:spPr>
            <a:xfrm>
              <a:off x="3133500" y="2800150"/>
              <a:ext cx="276775" cy="172925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1" y="0"/>
                  </a:moveTo>
                  <a:lnTo>
                    <a:pt x="6666" y="6916"/>
                  </a:lnTo>
                  <a:lnTo>
                    <a:pt x="11071" y="6916"/>
                  </a:lnTo>
                  <a:lnTo>
                    <a:pt x="442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19"/>
            <p:cNvSpPr/>
            <p:nvPr/>
          </p:nvSpPr>
          <p:spPr>
            <a:xfrm>
              <a:off x="3341775" y="2800150"/>
              <a:ext cx="276800" cy="172925"/>
            </a:xfrm>
            <a:custGeom>
              <a:avLst/>
              <a:gdLst/>
              <a:ahLst/>
              <a:cxnLst/>
              <a:rect l="l" t="t" r="r" b="b"/>
              <a:pathLst>
                <a:path w="11072" h="6917" extrusionOk="0">
                  <a:moveTo>
                    <a:pt x="1" y="0"/>
                  </a:moveTo>
                  <a:lnTo>
                    <a:pt x="6643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19"/>
            <p:cNvSpPr/>
            <p:nvPr/>
          </p:nvSpPr>
          <p:spPr>
            <a:xfrm>
              <a:off x="3549500" y="2800150"/>
              <a:ext cx="276775" cy="172925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0" y="0"/>
                  </a:moveTo>
                  <a:lnTo>
                    <a:pt x="6665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19"/>
            <p:cNvSpPr/>
            <p:nvPr/>
          </p:nvSpPr>
          <p:spPr>
            <a:xfrm>
              <a:off x="3757200" y="2800150"/>
              <a:ext cx="276775" cy="172925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1" y="0"/>
                  </a:moveTo>
                  <a:lnTo>
                    <a:pt x="6666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19"/>
            <p:cNvSpPr/>
            <p:nvPr/>
          </p:nvSpPr>
          <p:spPr>
            <a:xfrm>
              <a:off x="6113925" y="435450"/>
              <a:ext cx="276775" cy="172925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6665" y="0"/>
                  </a:moveTo>
                  <a:lnTo>
                    <a:pt x="0" y="6916"/>
                  </a:lnTo>
                  <a:lnTo>
                    <a:pt x="4428" y="6916"/>
                  </a:lnTo>
                  <a:lnTo>
                    <a:pt x="110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19"/>
            <p:cNvSpPr/>
            <p:nvPr/>
          </p:nvSpPr>
          <p:spPr>
            <a:xfrm>
              <a:off x="5906200" y="435450"/>
              <a:ext cx="276800" cy="172925"/>
            </a:xfrm>
            <a:custGeom>
              <a:avLst/>
              <a:gdLst/>
              <a:ahLst/>
              <a:cxnLst/>
              <a:rect l="l" t="t" r="r" b="b"/>
              <a:pathLst>
                <a:path w="11072" h="6917" extrusionOk="0">
                  <a:moveTo>
                    <a:pt x="6666" y="0"/>
                  </a:moveTo>
                  <a:lnTo>
                    <a:pt x="1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19"/>
            <p:cNvSpPr/>
            <p:nvPr/>
          </p:nvSpPr>
          <p:spPr>
            <a:xfrm>
              <a:off x="5698500" y="435450"/>
              <a:ext cx="276775" cy="172925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6643" y="0"/>
                  </a:moveTo>
                  <a:lnTo>
                    <a:pt x="0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19"/>
            <p:cNvSpPr/>
            <p:nvPr/>
          </p:nvSpPr>
          <p:spPr>
            <a:xfrm>
              <a:off x="5490225" y="435450"/>
              <a:ext cx="276775" cy="172925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6665" y="0"/>
                  </a:moveTo>
                  <a:lnTo>
                    <a:pt x="0" y="6916"/>
                  </a:lnTo>
                  <a:lnTo>
                    <a:pt x="4428" y="6916"/>
                  </a:lnTo>
                  <a:lnTo>
                    <a:pt x="110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19"/>
            <p:cNvSpPr/>
            <p:nvPr/>
          </p:nvSpPr>
          <p:spPr>
            <a:xfrm>
              <a:off x="5282500" y="435450"/>
              <a:ext cx="276775" cy="172925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6666" y="0"/>
                  </a:moveTo>
                  <a:lnTo>
                    <a:pt x="1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19"/>
            <p:cNvSpPr/>
            <p:nvPr/>
          </p:nvSpPr>
          <p:spPr>
            <a:xfrm>
              <a:off x="5074800" y="435450"/>
              <a:ext cx="276775" cy="172925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6665" y="0"/>
                  </a:moveTo>
                  <a:lnTo>
                    <a:pt x="0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19"/>
            <p:cNvSpPr/>
            <p:nvPr/>
          </p:nvSpPr>
          <p:spPr>
            <a:xfrm>
              <a:off x="4867075" y="435450"/>
              <a:ext cx="276800" cy="172925"/>
            </a:xfrm>
            <a:custGeom>
              <a:avLst/>
              <a:gdLst/>
              <a:ahLst/>
              <a:cxnLst/>
              <a:rect l="l" t="t" r="r" b="b"/>
              <a:pathLst>
                <a:path w="11072" h="6917" extrusionOk="0">
                  <a:moveTo>
                    <a:pt x="6643" y="0"/>
                  </a:moveTo>
                  <a:lnTo>
                    <a:pt x="1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19"/>
            <p:cNvSpPr/>
            <p:nvPr/>
          </p:nvSpPr>
          <p:spPr>
            <a:xfrm>
              <a:off x="4658800" y="435450"/>
              <a:ext cx="276775" cy="172925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6666" y="0"/>
                  </a:moveTo>
                  <a:lnTo>
                    <a:pt x="1" y="6916"/>
                  </a:lnTo>
                  <a:lnTo>
                    <a:pt x="4429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19"/>
            <p:cNvSpPr/>
            <p:nvPr/>
          </p:nvSpPr>
          <p:spPr>
            <a:xfrm>
              <a:off x="4853400" y="927325"/>
              <a:ext cx="143250" cy="155250"/>
            </a:xfrm>
            <a:custGeom>
              <a:avLst/>
              <a:gdLst/>
              <a:ahLst/>
              <a:cxnLst/>
              <a:rect l="l" t="t" r="r" b="b"/>
              <a:pathLst>
                <a:path w="5730" h="6210" extrusionOk="0">
                  <a:moveTo>
                    <a:pt x="0" y="1"/>
                  </a:moveTo>
                  <a:lnTo>
                    <a:pt x="3492" y="3265"/>
                  </a:lnTo>
                  <a:lnTo>
                    <a:pt x="365" y="6209"/>
                  </a:lnTo>
                  <a:lnTo>
                    <a:pt x="2602" y="6209"/>
                  </a:lnTo>
                  <a:lnTo>
                    <a:pt x="5729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19"/>
            <p:cNvSpPr/>
            <p:nvPr/>
          </p:nvSpPr>
          <p:spPr>
            <a:xfrm>
              <a:off x="4940700" y="927325"/>
              <a:ext cx="143825" cy="155250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0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2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19"/>
            <p:cNvSpPr/>
            <p:nvPr/>
          </p:nvSpPr>
          <p:spPr>
            <a:xfrm>
              <a:off x="5028000" y="927325"/>
              <a:ext cx="143825" cy="155250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19"/>
            <p:cNvSpPr/>
            <p:nvPr/>
          </p:nvSpPr>
          <p:spPr>
            <a:xfrm>
              <a:off x="5115300" y="927325"/>
              <a:ext cx="143825" cy="155250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26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19"/>
            <p:cNvSpPr/>
            <p:nvPr/>
          </p:nvSpPr>
          <p:spPr>
            <a:xfrm>
              <a:off x="5202625" y="927325"/>
              <a:ext cx="143825" cy="155250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0" y="1"/>
                  </a:moveTo>
                  <a:lnTo>
                    <a:pt x="3515" y="3265"/>
                  </a:lnTo>
                  <a:lnTo>
                    <a:pt x="388" y="6209"/>
                  </a:lnTo>
                  <a:lnTo>
                    <a:pt x="2625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19"/>
            <p:cNvSpPr/>
            <p:nvPr/>
          </p:nvSpPr>
          <p:spPr>
            <a:xfrm>
              <a:off x="5289925" y="927325"/>
              <a:ext cx="143825" cy="155250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0" y="1"/>
                  </a:moveTo>
                  <a:lnTo>
                    <a:pt x="3516" y="3265"/>
                  </a:lnTo>
                  <a:lnTo>
                    <a:pt x="388" y="6209"/>
                  </a:lnTo>
                  <a:lnTo>
                    <a:pt x="2625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19"/>
            <p:cNvSpPr/>
            <p:nvPr/>
          </p:nvSpPr>
          <p:spPr>
            <a:xfrm>
              <a:off x="5377225" y="927325"/>
              <a:ext cx="143825" cy="155250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1" y="1"/>
                  </a:moveTo>
                  <a:lnTo>
                    <a:pt x="3516" y="3265"/>
                  </a:lnTo>
                  <a:lnTo>
                    <a:pt x="389" y="6209"/>
                  </a:lnTo>
                  <a:lnTo>
                    <a:pt x="2626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19"/>
            <p:cNvSpPr/>
            <p:nvPr/>
          </p:nvSpPr>
          <p:spPr>
            <a:xfrm>
              <a:off x="5465100" y="927325"/>
              <a:ext cx="143250" cy="155250"/>
            </a:xfrm>
            <a:custGeom>
              <a:avLst/>
              <a:gdLst/>
              <a:ahLst/>
              <a:cxnLst/>
              <a:rect l="l" t="t" r="r" b="b"/>
              <a:pathLst>
                <a:path w="5730" h="6210" extrusionOk="0">
                  <a:moveTo>
                    <a:pt x="1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30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19"/>
            <p:cNvSpPr/>
            <p:nvPr/>
          </p:nvSpPr>
          <p:spPr>
            <a:xfrm>
              <a:off x="5552425" y="927325"/>
              <a:ext cx="143250" cy="155250"/>
            </a:xfrm>
            <a:custGeom>
              <a:avLst/>
              <a:gdLst/>
              <a:ahLst/>
              <a:cxnLst/>
              <a:rect l="l" t="t" r="r" b="b"/>
              <a:pathLst>
                <a:path w="5730" h="6210" extrusionOk="0">
                  <a:moveTo>
                    <a:pt x="0" y="1"/>
                  </a:moveTo>
                  <a:lnTo>
                    <a:pt x="3492" y="3265"/>
                  </a:lnTo>
                  <a:lnTo>
                    <a:pt x="365" y="6209"/>
                  </a:lnTo>
                  <a:lnTo>
                    <a:pt x="2602" y="6209"/>
                  </a:lnTo>
                  <a:lnTo>
                    <a:pt x="5729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19"/>
            <p:cNvSpPr/>
            <p:nvPr/>
          </p:nvSpPr>
          <p:spPr>
            <a:xfrm>
              <a:off x="5639725" y="927325"/>
              <a:ext cx="143825" cy="155250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0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2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19"/>
            <p:cNvSpPr/>
            <p:nvPr/>
          </p:nvSpPr>
          <p:spPr>
            <a:xfrm>
              <a:off x="5727025" y="927325"/>
              <a:ext cx="143825" cy="155250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89" name="Google Shape;1689;p19"/>
          <p:cNvGrpSpPr/>
          <p:nvPr/>
        </p:nvGrpSpPr>
        <p:grpSpPr>
          <a:xfrm>
            <a:off x="7222182" y="4568872"/>
            <a:ext cx="881035" cy="290677"/>
            <a:chOff x="7222182" y="4568872"/>
            <a:chExt cx="881035" cy="290677"/>
          </a:xfrm>
        </p:grpSpPr>
        <p:sp>
          <p:nvSpPr>
            <p:cNvPr id="1690" name="Google Shape;1690;p19"/>
            <p:cNvSpPr/>
            <p:nvPr/>
          </p:nvSpPr>
          <p:spPr>
            <a:xfrm>
              <a:off x="7222182" y="4568872"/>
              <a:ext cx="148483" cy="290677"/>
            </a:xfrm>
            <a:custGeom>
              <a:avLst/>
              <a:gdLst/>
              <a:ahLst/>
              <a:cxnLst/>
              <a:rect l="l" t="t" r="r" b="b"/>
              <a:pathLst>
                <a:path w="1204" h="2357" fill="none" extrusionOk="0">
                  <a:moveTo>
                    <a:pt x="0" y="0"/>
                  </a:moveTo>
                  <a:lnTo>
                    <a:pt x="1203" y="1178"/>
                  </a:lnTo>
                  <a:lnTo>
                    <a:pt x="0" y="2356"/>
                  </a:lnTo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19"/>
            <p:cNvSpPr/>
            <p:nvPr/>
          </p:nvSpPr>
          <p:spPr>
            <a:xfrm>
              <a:off x="7370543" y="4568872"/>
              <a:ext cx="145400" cy="290677"/>
            </a:xfrm>
            <a:custGeom>
              <a:avLst/>
              <a:gdLst/>
              <a:ahLst/>
              <a:cxnLst/>
              <a:rect l="l" t="t" r="r" b="b"/>
              <a:pathLst>
                <a:path w="1179" h="2357" fill="none" extrusionOk="0">
                  <a:moveTo>
                    <a:pt x="0" y="0"/>
                  </a:moveTo>
                  <a:lnTo>
                    <a:pt x="1178" y="1178"/>
                  </a:lnTo>
                  <a:lnTo>
                    <a:pt x="0" y="2356"/>
                  </a:lnTo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19"/>
            <p:cNvSpPr/>
            <p:nvPr/>
          </p:nvSpPr>
          <p:spPr>
            <a:xfrm>
              <a:off x="7515820" y="4568872"/>
              <a:ext cx="148483" cy="290677"/>
            </a:xfrm>
            <a:custGeom>
              <a:avLst/>
              <a:gdLst/>
              <a:ahLst/>
              <a:cxnLst/>
              <a:rect l="l" t="t" r="r" b="b"/>
              <a:pathLst>
                <a:path w="1204" h="2357" fill="none" extrusionOk="0">
                  <a:moveTo>
                    <a:pt x="0" y="0"/>
                  </a:moveTo>
                  <a:lnTo>
                    <a:pt x="1203" y="1178"/>
                  </a:lnTo>
                  <a:lnTo>
                    <a:pt x="0" y="2356"/>
                  </a:lnTo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19"/>
            <p:cNvSpPr/>
            <p:nvPr/>
          </p:nvSpPr>
          <p:spPr>
            <a:xfrm>
              <a:off x="7664180" y="4568872"/>
              <a:ext cx="145400" cy="290677"/>
            </a:xfrm>
            <a:custGeom>
              <a:avLst/>
              <a:gdLst/>
              <a:ahLst/>
              <a:cxnLst/>
              <a:rect l="l" t="t" r="r" b="b"/>
              <a:pathLst>
                <a:path w="1179" h="2357" fill="none" extrusionOk="0">
                  <a:moveTo>
                    <a:pt x="0" y="0"/>
                  </a:moveTo>
                  <a:lnTo>
                    <a:pt x="1178" y="1178"/>
                  </a:lnTo>
                  <a:lnTo>
                    <a:pt x="0" y="2356"/>
                  </a:lnTo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19"/>
            <p:cNvSpPr/>
            <p:nvPr/>
          </p:nvSpPr>
          <p:spPr>
            <a:xfrm>
              <a:off x="7809457" y="4568872"/>
              <a:ext cx="148483" cy="290677"/>
            </a:xfrm>
            <a:custGeom>
              <a:avLst/>
              <a:gdLst/>
              <a:ahLst/>
              <a:cxnLst/>
              <a:rect l="l" t="t" r="r" b="b"/>
              <a:pathLst>
                <a:path w="1204" h="2357" fill="none" extrusionOk="0">
                  <a:moveTo>
                    <a:pt x="0" y="0"/>
                  </a:moveTo>
                  <a:lnTo>
                    <a:pt x="1203" y="1178"/>
                  </a:lnTo>
                  <a:lnTo>
                    <a:pt x="0" y="2356"/>
                  </a:lnTo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19"/>
            <p:cNvSpPr/>
            <p:nvPr/>
          </p:nvSpPr>
          <p:spPr>
            <a:xfrm>
              <a:off x="7957817" y="4568872"/>
              <a:ext cx="145400" cy="290677"/>
            </a:xfrm>
            <a:custGeom>
              <a:avLst/>
              <a:gdLst/>
              <a:ahLst/>
              <a:cxnLst/>
              <a:rect l="l" t="t" r="r" b="b"/>
              <a:pathLst>
                <a:path w="1179" h="2357" fill="none" extrusionOk="0">
                  <a:moveTo>
                    <a:pt x="0" y="0"/>
                  </a:moveTo>
                  <a:lnTo>
                    <a:pt x="1178" y="1178"/>
                  </a:lnTo>
                  <a:lnTo>
                    <a:pt x="0" y="2356"/>
                  </a:lnTo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96" name="Google Shape;1696;p19"/>
          <p:cNvSpPr txBox="1">
            <a:spLocks noGrp="1"/>
          </p:cNvSpPr>
          <p:nvPr>
            <p:ph type="title"/>
          </p:nvPr>
        </p:nvSpPr>
        <p:spPr>
          <a:xfrm>
            <a:off x="720000" y="461875"/>
            <a:ext cx="7704000" cy="488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97" name="Google Shape;1697;p19"/>
          <p:cNvSpPr txBox="1">
            <a:spLocks noGrp="1"/>
          </p:cNvSpPr>
          <p:nvPr>
            <p:ph type="subTitle" idx="1"/>
          </p:nvPr>
        </p:nvSpPr>
        <p:spPr>
          <a:xfrm>
            <a:off x="720001" y="2142418"/>
            <a:ext cx="2166300" cy="64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698" name="Google Shape;1698;p19"/>
          <p:cNvSpPr txBox="1">
            <a:spLocks noGrp="1"/>
          </p:cNvSpPr>
          <p:nvPr>
            <p:ph type="title" idx="2"/>
          </p:nvPr>
        </p:nvSpPr>
        <p:spPr>
          <a:xfrm>
            <a:off x="720009" y="1748275"/>
            <a:ext cx="2166300" cy="316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699" name="Google Shape;1699;p19"/>
          <p:cNvSpPr txBox="1">
            <a:spLocks noGrp="1"/>
          </p:cNvSpPr>
          <p:nvPr>
            <p:ph type="subTitle" idx="3"/>
          </p:nvPr>
        </p:nvSpPr>
        <p:spPr>
          <a:xfrm>
            <a:off x="720001" y="3680298"/>
            <a:ext cx="2166300" cy="64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700" name="Google Shape;1700;p19"/>
          <p:cNvSpPr txBox="1">
            <a:spLocks noGrp="1"/>
          </p:cNvSpPr>
          <p:nvPr>
            <p:ph type="title" idx="4"/>
          </p:nvPr>
        </p:nvSpPr>
        <p:spPr>
          <a:xfrm>
            <a:off x="720009" y="3286155"/>
            <a:ext cx="2166300" cy="316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701" name="Google Shape;1701;p19"/>
          <p:cNvSpPr txBox="1">
            <a:spLocks noGrp="1"/>
          </p:cNvSpPr>
          <p:nvPr>
            <p:ph type="subTitle" idx="5"/>
          </p:nvPr>
        </p:nvSpPr>
        <p:spPr>
          <a:xfrm>
            <a:off x="3488851" y="2142418"/>
            <a:ext cx="2166300" cy="64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702" name="Google Shape;1702;p19"/>
          <p:cNvSpPr txBox="1">
            <a:spLocks noGrp="1"/>
          </p:cNvSpPr>
          <p:nvPr>
            <p:ph type="title" idx="6"/>
          </p:nvPr>
        </p:nvSpPr>
        <p:spPr>
          <a:xfrm>
            <a:off x="3488859" y="1748275"/>
            <a:ext cx="2166300" cy="316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703" name="Google Shape;1703;p19"/>
          <p:cNvSpPr txBox="1">
            <a:spLocks noGrp="1"/>
          </p:cNvSpPr>
          <p:nvPr>
            <p:ph type="subTitle" idx="7"/>
          </p:nvPr>
        </p:nvSpPr>
        <p:spPr>
          <a:xfrm>
            <a:off x="3488851" y="3680298"/>
            <a:ext cx="2166300" cy="64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704" name="Google Shape;1704;p19"/>
          <p:cNvSpPr txBox="1">
            <a:spLocks noGrp="1"/>
          </p:cNvSpPr>
          <p:nvPr>
            <p:ph type="title" idx="8"/>
          </p:nvPr>
        </p:nvSpPr>
        <p:spPr>
          <a:xfrm>
            <a:off x="3488859" y="3286155"/>
            <a:ext cx="2166300" cy="316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705" name="Google Shape;1705;p19"/>
          <p:cNvSpPr txBox="1">
            <a:spLocks noGrp="1"/>
          </p:cNvSpPr>
          <p:nvPr>
            <p:ph type="subTitle" idx="9"/>
          </p:nvPr>
        </p:nvSpPr>
        <p:spPr>
          <a:xfrm>
            <a:off x="6257701" y="2142418"/>
            <a:ext cx="2166300" cy="64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706" name="Google Shape;1706;p19"/>
          <p:cNvSpPr txBox="1">
            <a:spLocks noGrp="1"/>
          </p:cNvSpPr>
          <p:nvPr>
            <p:ph type="title" idx="13"/>
          </p:nvPr>
        </p:nvSpPr>
        <p:spPr>
          <a:xfrm>
            <a:off x="6257709" y="1748275"/>
            <a:ext cx="2166300" cy="316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707" name="Google Shape;1707;p19"/>
          <p:cNvSpPr txBox="1">
            <a:spLocks noGrp="1"/>
          </p:cNvSpPr>
          <p:nvPr>
            <p:ph type="subTitle" idx="14"/>
          </p:nvPr>
        </p:nvSpPr>
        <p:spPr>
          <a:xfrm>
            <a:off x="6257701" y="3680298"/>
            <a:ext cx="2166300" cy="64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708" name="Google Shape;1708;p19"/>
          <p:cNvSpPr txBox="1">
            <a:spLocks noGrp="1"/>
          </p:cNvSpPr>
          <p:nvPr>
            <p:ph type="title" idx="15"/>
          </p:nvPr>
        </p:nvSpPr>
        <p:spPr>
          <a:xfrm>
            <a:off x="6257709" y="3286155"/>
            <a:ext cx="2166300" cy="316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4" name="Google Shape;224;p4"/>
          <p:cNvGrpSpPr/>
          <p:nvPr/>
        </p:nvGrpSpPr>
        <p:grpSpPr>
          <a:xfrm>
            <a:off x="-566246" y="-831315"/>
            <a:ext cx="8377976" cy="1614718"/>
            <a:chOff x="-566246" y="-831315"/>
            <a:chExt cx="8377976" cy="1614718"/>
          </a:xfrm>
        </p:grpSpPr>
        <p:sp>
          <p:nvSpPr>
            <p:cNvPr id="225" name="Google Shape;225;p4"/>
            <p:cNvSpPr/>
            <p:nvPr/>
          </p:nvSpPr>
          <p:spPr>
            <a:xfrm rot="10800000">
              <a:off x="-178627" y="-831315"/>
              <a:ext cx="5711267" cy="1569921"/>
            </a:xfrm>
            <a:custGeom>
              <a:avLst/>
              <a:gdLst/>
              <a:ahLst/>
              <a:cxnLst/>
              <a:rect l="l" t="t" r="r" b="b"/>
              <a:pathLst>
                <a:path w="187670" h="51587" extrusionOk="0">
                  <a:moveTo>
                    <a:pt x="187453" y="1"/>
                  </a:moveTo>
                  <a:cubicBezTo>
                    <a:pt x="187407" y="1"/>
                    <a:pt x="187362" y="24"/>
                    <a:pt x="187327" y="69"/>
                  </a:cubicBezTo>
                  <a:lnTo>
                    <a:pt x="143594" y="43780"/>
                  </a:lnTo>
                  <a:lnTo>
                    <a:pt x="103992" y="43780"/>
                  </a:lnTo>
                  <a:lnTo>
                    <a:pt x="87444" y="27232"/>
                  </a:lnTo>
                  <a:lnTo>
                    <a:pt x="46838" y="27232"/>
                  </a:lnTo>
                  <a:lnTo>
                    <a:pt x="22871" y="51198"/>
                  </a:lnTo>
                  <a:lnTo>
                    <a:pt x="183" y="51198"/>
                  </a:lnTo>
                  <a:cubicBezTo>
                    <a:pt x="91" y="51198"/>
                    <a:pt x="0" y="51289"/>
                    <a:pt x="0" y="51403"/>
                  </a:cubicBezTo>
                  <a:cubicBezTo>
                    <a:pt x="0" y="51495"/>
                    <a:pt x="91" y="51586"/>
                    <a:pt x="183" y="51586"/>
                  </a:cubicBezTo>
                  <a:lnTo>
                    <a:pt x="23031" y="51586"/>
                  </a:lnTo>
                  <a:lnTo>
                    <a:pt x="46997" y="27620"/>
                  </a:lnTo>
                  <a:lnTo>
                    <a:pt x="87284" y="27620"/>
                  </a:lnTo>
                  <a:lnTo>
                    <a:pt x="103833" y="44168"/>
                  </a:lnTo>
                  <a:lnTo>
                    <a:pt x="143754" y="44168"/>
                  </a:lnTo>
                  <a:lnTo>
                    <a:pt x="187579" y="321"/>
                  </a:lnTo>
                  <a:cubicBezTo>
                    <a:pt x="187670" y="252"/>
                    <a:pt x="187670" y="138"/>
                    <a:pt x="187579" y="69"/>
                  </a:cubicBezTo>
                  <a:cubicBezTo>
                    <a:pt x="187544" y="24"/>
                    <a:pt x="187499" y="1"/>
                    <a:pt x="1874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4"/>
            <p:cNvSpPr/>
            <p:nvPr/>
          </p:nvSpPr>
          <p:spPr>
            <a:xfrm rot="10800000">
              <a:off x="2097663" y="-149871"/>
              <a:ext cx="3817027" cy="933273"/>
            </a:xfrm>
            <a:custGeom>
              <a:avLst/>
              <a:gdLst/>
              <a:ahLst/>
              <a:cxnLst/>
              <a:rect l="l" t="t" r="r" b="b"/>
              <a:pathLst>
                <a:path w="125426" h="30667" extrusionOk="0">
                  <a:moveTo>
                    <a:pt x="125014" y="1"/>
                  </a:moveTo>
                  <a:cubicBezTo>
                    <a:pt x="124917" y="1"/>
                    <a:pt x="124820" y="35"/>
                    <a:pt x="124741" y="103"/>
                  </a:cubicBezTo>
                  <a:lnTo>
                    <a:pt x="111936" y="12931"/>
                  </a:lnTo>
                  <a:lnTo>
                    <a:pt x="47020" y="12931"/>
                  </a:lnTo>
                  <a:lnTo>
                    <a:pt x="30016" y="29913"/>
                  </a:lnTo>
                  <a:lnTo>
                    <a:pt x="388" y="29913"/>
                  </a:lnTo>
                  <a:cubicBezTo>
                    <a:pt x="160" y="29913"/>
                    <a:pt x="0" y="30073"/>
                    <a:pt x="0" y="30301"/>
                  </a:cubicBezTo>
                  <a:cubicBezTo>
                    <a:pt x="0" y="30507"/>
                    <a:pt x="160" y="30666"/>
                    <a:pt x="388" y="30666"/>
                  </a:cubicBezTo>
                  <a:lnTo>
                    <a:pt x="30335" y="30666"/>
                  </a:lnTo>
                  <a:lnTo>
                    <a:pt x="47340" y="13685"/>
                  </a:lnTo>
                  <a:lnTo>
                    <a:pt x="112255" y="13685"/>
                  </a:lnTo>
                  <a:lnTo>
                    <a:pt x="125288" y="651"/>
                  </a:lnTo>
                  <a:cubicBezTo>
                    <a:pt x="125425" y="514"/>
                    <a:pt x="125425" y="263"/>
                    <a:pt x="125288" y="103"/>
                  </a:cubicBezTo>
                  <a:cubicBezTo>
                    <a:pt x="125208" y="35"/>
                    <a:pt x="125111" y="1"/>
                    <a:pt x="1250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4"/>
            <p:cNvSpPr/>
            <p:nvPr/>
          </p:nvSpPr>
          <p:spPr>
            <a:xfrm rot="10800000">
              <a:off x="5347154" y="-352704"/>
              <a:ext cx="2464576" cy="481412"/>
            </a:xfrm>
            <a:custGeom>
              <a:avLst/>
              <a:gdLst/>
              <a:ahLst/>
              <a:cxnLst/>
              <a:rect l="l" t="t" r="r" b="b"/>
              <a:pathLst>
                <a:path w="80985" h="15819" extrusionOk="0">
                  <a:moveTo>
                    <a:pt x="206" y="1"/>
                  </a:moveTo>
                  <a:cubicBezTo>
                    <a:pt x="92" y="1"/>
                    <a:pt x="0" y="92"/>
                    <a:pt x="0" y="183"/>
                  </a:cubicBezTo>
                  <a:cubicBezTo>
                    <a:pt x="0" y="297"/>
                    <a:pt x="92" y="389"/>
                    <a:pt x="206" y="389"/>
                  </a:cubicBezTo>
                  <a:lnTo>
                    <a:pt x="37297" y="389"/>
                  </a:lnTo>
                  <a:lnTo>
                    <a:pt x="52750" y="15818"/>
                  </a:lnTo>
                  <a:lnTo>
                    <a:pt x="80779" y="15818"/>
                  </a:lnTo>
                  <a:cubicBezTo>
                    <a:pt x="80893" y="15818"/>
                    <a:pt x="80985" y="15727"/>
                    <a:pt x="80985" y="15636"/>
                  </a:cubicBezTo>
                  <a:cubicBezTo>
                    <a:pt x="80985" y="15522"/>
                    <a:pt x="80893" y="15430"/>
                    <a:pt x="80779" y="15430"/>
                  </a:cubicBezTo>
                  <a:lnTo>
                    <a:pt x="52909" y="15430"/>
                  </a:lnTo>
                  <a:lnTo>
                    <a:pt x="3745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4"/>
            <p:cNvSpPr/>
            <p:nvPr/>
          </p:nvSpPr>
          <p:spPr>
            <a:xfrm rot="10800000">
              <a:off x="5904951" y="-196402"/>
              <a:ext cx="115339" cy="115339"/>
            </a:xfrm>
            <a:custGeom>
              <a:avLst/>
              <a:gdLst/>
              <a:ahLst/>
              <a:cxnLst/>
              <a:rect l="l" t="t" r="r" b="b"/>
              <a:pathLst>
                <a:path w="3790" h="3790" extrusionOk="0">
                  <a:moveTo>
                    <a:pt x="1895" y="366"/>
                  </a:moveTo>
                  <a:cubicBezTo>
                    <a:pt x="2717" y="366"/>
                    <a:pt x="3402" y="1051"/>
                    <a:pt x="3402" y="1895"/>
                  </a:cubicBezTo>
                  <a:cubicBezTo>
                    <a:pt x="3402" y="2717"/>
                    <a:pt x="2717" y="3402"/>
                    <a:pt x="1895" y="3402"/>
                  </a:cubicBezTo>
                  <a:cubicBezTo>
                    <a:pt x="1051" y="3402"/>
                    <a:pt x="366" y="2717"/>
                    <a:pt x="366" y="1895"/>
                  </a:cubicBezTo>
                  <a:cubicBezTo>
                    <a:pt x="366" y="1051"/>
                    <a:pt x="1051" y="366"/>
                    <a:pt x="1895" y="366"/>
                  </a:cubicBezTo>
                  <a:close/>
                  <a:moveTo>
                    <a:pt x="1895" y="1"/>
                  </a:moveTo>
                  <a:cubicBezTo>
                    <a:pt x="845" y="1"/>
                    <a:pt x="1" y="845"/>
                    <a:pt x="1" y="1895"/>
                  </a:cubicBezTo>
                  <a:cubicBezTo>
                    <a:pt x="1" y="2922"/>
                    <a:pt x="845" y="3790"/>
                    <a:pt x="1895" y="3790"/>
                  </a:cubicBezTo>
                  <a:cubicBezTo>
                    <a:pt x="2922" y="3790"/>
                    <a:pt x="3790" y="2922"/>
                    <a:pt x="3790" y="1895"/>
                  </a:cubicBezTo>
                  <a:cubicBezTo>
                    <a:pt x="3790" y="845"/>
                    <a:pt x="2922" y="1"/>
                    <a:pt x="18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4"/>
            <p:cNvSpPr/>
            <p:nvPr/>
          </p:nvSpPr>
          <p:spPr>
            <a:xfrm rot="10800000">
              <a:off x="5926467" y="-174886"/>
              <a:ext cx="72977" cy="72977"/>
            </a:xfrm>
            <a:custGeom>
              <a:avLst/>
              <a:gdLst/>
              <a:ahLst/>
              <a:cxnLst/>
              <a:rect l="l" t="t" r="r" b="b"/>
              <a:pathLst>
                <a:path w="2398" h="2398" extrusionOk="0">
                  <a:moveTo>
                    <a:pt x="1210" y="1"/>
                  </a:moveTo>
                  <a:cubicBezTo>
                    <a:pt x="548" y="1"/>
                    <a:pt x="1" y="548"/>
                    <a:pt x="1" y="1210"/>
                  </a:cubicBezTo>
                  <a:cubicBezTo>
                    <a:pt x="1" y="1872"/>
                    <a:pt x="548" y="2397"/>
                    <a:pt x="1210" y="2397"/>
                  </a:cubicBezTo>
                  <a:cubicBezTo>
                    <a:pt x="1872" y="2397"/>
                    <a:pt x="2397" y="1872"/>
                    <a:pt x="2397" y="1210"/>
                  </a:cubicBezTo>
                  <a:cubicBezTo>
                    <a:pt x="2397" y="548"/>
                    <a:pt x="1872" y="1"/>
                    <a:pt x="12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4"/>
            <p:cNvSpPr/>
            <p:nvPr/>
          </p:nvSpPr>
          <p:spPr>
            <a:xfrm rot="10800000">
              <a:off x="1516950" y="116870"/>
              <a:ext cx="3646848" cy="11838"/>
            </a:xfrm>
            <a:custGeom>
              <a:avLst/>
              <a:gdLst/>
              <a:ahLst/>
              <a:cxnLst/>
              <a:rect l="l" t="t" r="r" b="b"/>
              <a:pathLst>
                <a:path w="119834" h="389" extrusionOk="0">
                  <a:moveTo>
                    <a:pt x="183" y="1"/>
                  </a:moveTo>
                  <a:cubicBezTo>
                    <a:pt x="69" y="1"/>
                    <a:pt x="0" y="92"/>
                    <a:pt x="0" y="183"/>
                  </a:cubicBezTo>
                  <a:cubicBezTo>
                    <a:pt x="0" y="297"/>
                    <a:pt x="69" y="389"/>
                    <a:pt x="183" y="389"/>
                  </a:cubicBezTo>
                  <a:lnTo>
                    <a:pt x="119628" y="389"/>
                  </a:lnTo>
                  <a:cubicBezTo>
                    <a:pt x="119742" y="389"/>
                    <a:pt x="119833" y="297"/>
                    <a:pt x="119833" y="183"/>
                  </a:cubicBezTo>
                  <a:cubicBezTo>
                    <a:pt x="119833" y="92"/>
                    <a:pt x="119742" y="1"/>
                    <a:pt x="1196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4"/>
            <p:cNvSpPr/>
            <p:nvPr/>
          </p:nvSpPr>
          <p:spPr>
            <a:xfrm rot="10800000">
              <a:off x="5146391" y="78677"/>
              <a:ext cx="88954" cy="88924"/>
            </a:xfrm>
            <a:custGeom>
              <a:avLst/>
              <a:gdLst/>
              <a:ahLst/>
              <a:cxnLst/>
              <a:rect l="l" t="t" r="r" b="b"/>
              <a:pathLst>
                <a:path w="2923" h="2922" extrusionOk="0">
                  <a:moveTo>
                    <a:pt x="1461" y="0"/>
                  </a:moveTo>
                  <a:cubicBezTo>
                    <a:pt x="640" y="0"/>
                    <a:pt x="0" y="662"/>
                    <a:pt x="0" y="1461"/>
                  </a:cubicBezTo>
                  <a:cubicBezTo>
                    <a:pt x="0" y="2283"/>
                    <a:pt x="640" y="2922"/>
                    <a:pt x="1461" y="2922"/>
                  </a:cubicBezTo>
                  <a:cubicBezTo>
                    <a:pt x="2260" y="2922"/>
                    <a:pt x="2922" y="2283"/>
                    <a:pt x="2922" y="1461"/>
                  </a:cubicBezTo>
                  <a:cubicBezTo>
                    <a:pt x="2922" y="662"/>
                    <a:pt x="2260" y="0"/>
                    <a:pt x="14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4"/>
            <p:cNvSpPr/>
            <p:nvPr/>
          </p:nvSpPr>
          <p:spPr>
            <a:xfrm rot="10800000">
              <a:off x="1478757" y="78677"/>
              <a:ext cx="88924" cy="88924"/>
            </a:xfrm>
            <a:custGeom>
              <a:avLst/>
              <a:gdLst/>
              <a:ahLst/>
              <a:cxnLst/>
              <a:rect l="l" t="t" r="r" b="b"/>
              <a:pathLst>
                <a:path w="2922" h="2922" extrusionOk="0">
                  <a:moveTo>
                    <a:pt x="1461" y="0"/>
                  </a:moveTo>
                  <a:cubicBezTo>
                    <a:pt x="662" y="0"/>
                    <a:pt x="0" y="662"/>
                    <a:pt x="0" y="1461"/>
                  </a:cubicBezTo>
                  <a:cubicBezTo>
                    <a:pt x="0" y="2283"/>
                    <a:pt x="662" y="2922"/>
                    <a:pt x="1461" y="2922"/>
                  </a:cubicBezTo>
                  <a:cubicBezTo>
                    <a:pt x="2283" y="2922"/>
                    <a:pt x="2922" y="2283"/>
                    <a:pt x="2922" y="1461"/>
                  </a:cubicBezTo>
                  <a:cubicBezTo>
                    <a:pt x="2922" y="662"/>
                    <a:pt x="2283" y="0"/>
                    <a:pt x="14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4"/>
            <p:cNvSpPr/>
            <p:nvPr/>
          </p:nvSpPr>
          <p:spPr>
            <a:xfrm rot="10800000">
              <a:off x="-398137" y="-606937"/>
              <a:ext cx="1361489" cy="1360302"/>
            </a:xfrm>
            <a:custGeom>
              <a:avLst/>
              <a:gdLst/>
              <a:ahLst/>
              <a:cxnLst/>
              <a:rect l="l" t="t" r="r" b="b"/>
              <a:pathLst>
                <a:path w="44738" h="44699" extrusionOk="0">
                  <a:moveTo>
                    <a:pt x="44532" y="1"/>
                  </a:moveTo>
                  <a:cubicBezTo>
                    <a:pt x="44481" y="1"/>
                    <a:pt x="44430" y="18"/>
                    <a:pt x="44395" y="52"/>
                  </a:cubicBezTo>
                  <a:lnTo>
                    <a:pt x="91" y="44356"/>
                  </a:lnTo>
                  <a:cubicBezTo>
                    <a:pt x="0" y="44447"/>
                    <a:pt x="0" y="44562"/>
                    <a:pt x="91" y="44630"/>
                  </a:cubicBezTo>
                  <a:cubicBezTo>
                    <a:pt x="114" y="44676"/>
                    <a:pt x="160" y="44699"/>
                    <a:pt x="228" y="44699"/>
                  </a:cubicBezTo>
                  <a:cubicBezTo>
                    <a:pt x="274" y="44699"/>
                    <a:pt x="320" y="44676"/>
                    <a:pt x="342" y="44630"/>
                  </a:cubicBezTo>
                  <a:lnTo>
                    <a:pt x="44669" y="326"/>
                  </a:lnTo>
                  <a:cubicBezTo>
                    <a:pt x="44738" y="258"/>
                    <a:pt x="44738" y="121"/>
                    <a:pt x="44669" y="52"/>
                  </a:cubicBezTo>
                  <a:cubicBezTo>
                    <a:pt x="44635" y="18"/>
                    <a:pt x="44584" y="1"/>
                    <a:pt x="445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4"/>
            <p:cNvSpPr/>
            <p:nvPr/>
          </p:nvSpPr>
          <p:spPr>
            <a:xfrm rot="10800000">
              <a:off x="-566246" y="-681953"/>
              <a:ext cx="1361520" cy="1360272"/>
            </a:xfrm>
            <a:custGeom>
              <a:avLst/>
              <a:gdLst/>
              <a:ahLst/>
              <a:cxnLst/>
              <a:rect l="l" t="t" r="r" b="b"/>
              <a:pathLst>
                <a:path w="44739" h="44698" extrusionOk="0">
                  <a:moveTo>
                    <a:pt x="44522" y="0"/>
                  </a:moveTo>
                  <a:cubicBezTo>
                    <a:pt x="44476" y="0"/>
                    <a:pt x="44430" y="17"/>
                    <a:pt x="44396" y="51"/>
                  </a:cubicBezTo>
                  <a:lnTo>
                    <a:pt x="69" y="44378"/>
                  </a:lnTo>
                  <a:cubicBezTo>
                    <a:pt x="1" y="44447"/>
                    <a:pt x="1" y="44561"/>
                    <a:pt x="69" y="44629"/>
                  </a:cubicBezTo>
                  <a:cubicBezTo>
                    <a:pt x="115" y="44675"/>
                    <a:pt x="161" y="44698"/>
                    <a:pt x="206" y="44698"/>
                  </a:cubicBezTo>
                  <a:cubicBezTo>
                    <a:pt x="252" y="44698"/>
                    <a:pt x="298" y="44675"/>
                    <a:pt x="343" y="44629"/>
                  </a:cubicBezTo>
                  <a:lnTo>
                    <a:pt x="44647" y="325"/>
                  </a:lnTo>
                  <a:cubicBezTo>
                    <a:pt x="44738" y="257"/>
                    <a:pt x="44738" y="120"/>
                    <a:pt x="44647" y="51"/>
                  </a:cubicBezTo>
                  <a:cubicBezTo>
                    <a:pt x="44613" y="17"/>
                    <a:pt x="44567" y="0"/>
                    <a:pt x="445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4"/>
            <p:cNvSpPr/>
            <p:nvPr/>
          </p:nvSpPr>
          <p:spPr>
            <a:xfrm rot="10800000">
              <a:off x="161730" y="401657"/>
              <a:ext cx="336918" cy="210502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6665" y="0"/>
                  </a:moveTo>
                  <a:lnTo>
                    <a:pt x="0" y="6916"/>
                  </a:lnTo>
                  <a:lnTo>
                    <a:pt x="4428" y="6916"/>
                  </a:lnTo>
                  <a:lnTo>
                    <a:pt x="110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4"/>
            <p:cNvSpPr/>
            <p:nvPr/>
          </p:nvSpPr>
          <p:spPr>
            <a:xfrm rot="10800000">
              <a:off x="414563" y="401657"/>
              <a:ext cx="336949" cy="210502"/>
            </a:xfrm>
            <a:custGeom>
              <a:avLst/>
              <a:gdLst/>
              <a:ahLst/>
              <a:cxnLst/>
              <a:rect l="l" t="t" r="r" b="b"/>
              <a:pathLst>
                <a:path w="11072" h="6917" extrusionOk="0">
                  <a:moveTo>
                    <a:pt x="6666" y="0"/>
                  </a:moveTo>
                  <a:lnTo>
                    <a:pt x="1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4"/>
            <p:cNvSpPr/>
            <p:nvPr/>
          </p:nvSpPr>
          <p:spPr>
            <a:xfrm rot="10800000">
              <a:off x="667426" y="401657"/>
              <a:ext cx="336918" cy="210502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6643" y="0"/>
                  </a:moveTo>
                  <a:lnTo>
                    <a:pt x="0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4"/>
            <p:cNvSpPr/>
            <p:nvPr/>
          </p:nvSpPr>
          <p:spPr>
            <a:xfrm rot="10800000">
              <a:off x="920960" y="401657"/>
              <a:ext cx="336918" cy="210502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6665" y="0"/>
                  </a:moveTo>
                  <a:lnTo>
                    <a:pt x="0" y="6916"/>
                  </a:lnTo>
                  <a:lnTo>
                    <a:pt x="4428" y="6916"/>
                  </a:lnTo>
                  <a:lnTo>
                    <a:pt x="110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4"/>
            <p:cNvSpPr/>
            <p:nvPr/>
          </p:nvSpPr>
          <p:spPr>
            <a:xfrm rot="10800000">
              <a:off x="1173823" y="401657"/>
              <a:ext cx="336918" cy="210502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6666" y="0"/>
                  </a:moveTo>
                  <a:lnTo>
                    <a:pt x="1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4"/>
            <p:cNvSpPr/>
            <p:nvPr/>
          </p:nvSpPr>
          <p:spPr>
            <a:xfrm rot="10800000">
              <a:off x="1426656" y="401657"/>
              <a:ext cx="336918" cy="210502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6665" y="0"/>
                  </a:moveTo>
                  <a:lnTo>
                    <a:pt x="0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4"/>
            <p:cNvSpPr/>
            <p:nvPr/>
          </p:nvSpPr>
          <p:spPr>
            <a:xfrm rot="10800000">
              <a:off x="1679490" y="401657"/>
              <a:ext cx="336949" cy="210502"/>
            </a:xfrm>
            <a:custGeom>
              <a:avLst/>
              <a:gdLst/>
              <a:ahLst/>
              <a:cxnLst/>
              <a:rect l="l" t="t" r="r" b="b"/>
              <a:pathLst>
                <a:path w="11072" h="6917" extrusionOk="0">
                  <a:moveTo>
                    <a:pt x="6643" y="0"/>
                  </a:moveTo>
                  <a:lnTo>
                    <a:pt x="1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4"/>
            <p:cNvSpPr/>
            <p:nvPr/>
          </p:nvSpPr>
          <p:spPr>
            <a:xfrm rot="10800000">
              <a:off x="1933053" y="401657"/>
              <a:ext cx="336918" cy="210502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6666" y="0"/>
                  </a:moveTo>
                  <a:lnTo>
                    <a:pt x="1" y="6916"/>
                  </a:lnTo>
                  <a:lnTo>
                    <a:pt x="4429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4"/>
            <p:cNvSpPr/>
            <p:nvPr/>
          </p:nvSpPr>
          <p:spPr>
            <a:xfrm rot="10800000">
              <a:off x="1858707" y="-175586"/>
              <a:ext cx="174378" cy="188986"/>
            </a:xfrm>
            <a:custGeom>
              <a:avLst/>
              <a:gdLst/>
              <a:ahLst/>
              <a:cxnLst/>
              <a:rect l="l" t="t" r="r" b="b"/>
              <a:pathLst>
                <a:path w="5730" h="6210" extrusionOk="0">
                  <a:moveTo>
                    <a:pt x="0" y="1"/>
                  </a:moveTo>
                  <a:lnTo>
                    <a:pt x="3492" y="3265"/>
                  </a:lnTo>
                  <a:lnTo>
                    <a:pt x="365" y="6209"/>
                  </a:lnTo>
                  <a:lnTo>
                    <a:pt x="2602" y="6209"/>
                  </a:lnTo>
                  <a:lnTo>
                    <a:pt x="5729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4"/>
            <p:cNvSpPr/>
            <p:nvPr/>
          </p:nvSpPr>
          <p:spPr>
            <a:xfrm rot="10800000">
              <a:off x="1751736" y="-175586"/>
              <a:ext cx="175078" cy="188986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0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2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4"/>
            <p:cNvSpPr/>
            <p:nvPr/>
          </p:nvSpPr>
          <p:spPr>
            <a:xfrm rot="10800000">
              <a:off x="1645466" y="-175586"/>
              <a:ext cx="175078" cy="188986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4"/>
            <p:cNvSpPr/>
            <p:nvPr/>
          </p:nvSpPr>
          <p:spPr>
            <a:xfrm rot="10800000">
              <a:off x="1539196" y="-175586"/>
              <a:ext cx="175078" cy="188986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26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4"/>
            <p:cNvSpPr/>
            <p:nvPr/>
          </p:nvSpPr>
          <p:spPr>
            <a:xfrm rot="10800000">
              <a:off x="1432895" y="-175586"/>
              <a:ext cx="175078" cy="188986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0" y="1"/>
                  </a:moveTo>
                  <a:lnTo>
                    <a:pt x="3515" y="3265"/>
                  </a:lnTo>
                  <a:lnTo>
                    <a:pt x="388" y="6209"/>
                  </a:lnTo>
                  <a:lnTo>
                    <a:pt x="2625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4"/>
            <p:cNvSpPr/>
            <p:nvPr/>
          </p:nvSpPr>
          <p:spPr>
            <a:xfrm rot="10800000">
              <a:off x="1326625" y="-175586"/>
              <a:ext cx="175078" cy="188986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0" y="1"/>
                  </a:moveTo>
                  <a:lnTo>
                    <a:pt x="3516" y="3265"/>
                  </a:lnTo>
                  <a:lnTo>
                    <a:pt x="388" y="6209"/>
                  </a:lnTo>
                  <a:lnTo>
                    <a:pt x="2625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4"/>
            <p:cNvSpPr/>
            <p:nvPr/>
          </p:nvSpPr>
          <p:spPr>
            <a:xfrm rot="10800000">
              <a:off x="1220355" y="-175586"/>
              <a:ext cx="175078" cy="188986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1" y="1"/>
                  </a:moveTo>
                  <a:lnTo>
                    <a:pt x="3516" y="3265"/>
                  </a:lnTo>
                  <a:lnTo>
                    <a:pt x="389" y="6209"/>
                  </a:lnTo>
                  <a:lnTo>
                    <a:pt x="2626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4"/>
            <p:cNvSpPr/>
            <p:nvPr/>
          </p:nvSpPr>
          <p:spPr>
            <a:xfrm rot="10800000">
              <a:off x="1114084" y="-175586"/>
              <a:ext cx="174378" cy="188986"/>
            </a:xfrm>
            <a:custGeom>
              <a:avLst/>
              <a:gdLst/>
              <a:ahLst/>
              <a:cxnLst/>
              <a:rect l="l" t="t" r="r" b="b"/>
              <a:pathLst>
                <a:path w="5730" h="6210" extrusionOk="0">
                  <a:moveTo>
                    <a:pt x="1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30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4"/>
            <p:cNvSpPr/>
            <p:nvPr/>
          </p:nvSpPr>
          <p:spPr>
            <a:xfrm rot="10800000">
              <a:off x="1007784" y="-175586"/>
              <a:ext cx="174378" cy="188986"/>
            </a:xfrm>
            <a:custGeom>
              <a:avLst/>
              <a:gdLst/>
              <a:ahLst/>
              <a:cxnLst/>
              <a:rect l="l" t="t" r="r" b="b"/>
              <a:pathLst>
                <a:path w="5730" h="6210" extrusionOk="0">
                  <a:moveTo>
                    <a:pt x="0" y="1"/>
                  </a:moveTo>
                  <a:lnTo>
                    <a:pt x="3492" y="3265"/>
                  </a:lnTo>
                  <a:lnTo>
                    <a:pt x="365" y="6209"/>
                  </a:lnTo>
                  <a:lnTo>
                    <a:pt x="2602" y="6209"/>
                  </a:lnTo>
                  <a:lnTo>
                    <a:pt x="5729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4"/>
            <p:cNvSpPr/>
            <p:nvPr/>
          </p:nvSpPr>
          <p:spPr>
            <a:xfrm rot="10800000">
              <a:off x="900813" y="-175586"/>
              <a:ext cx="175078" cy="188986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0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2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4"/>
            <p:cNvSpPr/>
            <p:nvPr/>
          </p:nvSpPr>
          <p:spPr>
            <a:xfrm rot="10800000">
              <a:off x="794543" y="-175586"/>
              <a:ext cx="175078" cy="188986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4" name="Google Shape;254;p4"/>
          <p:cNvGrpSpPr/>
          <p:nvPr/>
        </p:nvGrpSpPr>
        <p:grpSpPr>
          <a:xfrm>
            <a:off x="5926468" y="4708190"/>
            <a:ext cx="2668622" cy="250644"/>
            <a:chOff x="5926468" y="4708190"/>
            <a:chExt cx="2668622" cy="250644"/>
          </a:xfrm>
        </p:grpSpPr>
        <p:sp>
          <p:nvSpPr>
            <p:cNvPr id="255" name="Google Shape;255;p4"/>
            <p:cNvSpPr/>
            <p:nvPr/>
          </p:nvSpPr>
          <p:spPr>
            <a:xfrm>
              <a:off x="5926468" y="4708190"/>
              <a:ext cx="87242" cy="250644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4"/>
            <p:cNvSpPr/>
            <p:nvPr/>
          </p:nvSpPr>
          <p:spPr>
            <a:xfrm>
              <a:off x="6089868" y="4708190"/>
              <a:ext cx="87242" cy="250644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4"/>
            <p:cNvSpPr/>
            <p:nvPr/>
          </p:nvSpPr>
          <p:spPr>
            <a:xfrm>
              <a:off x="6250552" y="4708190"/>
              <a:ext cx="87242" cy="250644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4"/>
            <p:cNvSpPr/>
            <p:nvPr/>
          </p:nvSpPr>
          <p:spPr>
            <a:xfrm>
              <a:off x="6411128" y="4708190"/>
              <a:ext cx="87242" cy="250644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4"/>
            <p:cNvSpPr/>
            <p:nvPr/>
          </p:nvSpPr>
          <p:spPr>
            <a:xfrm>
              <a:off x="6571813" y="4708190"/>
              <a:ext cx="87242" cy="250644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4"/>
            <p:cNvSpPr/>
            <p:nvPr/>
          </p:nvSpPr>
          <p:spPr>
            <a:xfrm>
              <a:off x="6732497" y="4708190"/>
              <a:ext cx="89958" cy="250644"/>
            </a:xfrm>
            <a:custGeom>
              <a:avLst/>
              <a:gdLst/>
              <a:ahLst/>
              <a:cxnLst/>
              <a:rect l="l" t="t" r="r" b="b"/>
              <a:pathLst>
                <a:path w="828" h="2307" extrusionOk="0">
                  <a:moveTo>
                    <a:pt x="0" y="0"/>
                  </a:moveTo>
                  <a:lnTo>
                    <a:pt x="0" y="2306"/>
                  </a:lnTo>
                  <a:lnTo>
                    <a:pt x="827" y="2306"/>
                  </a:lnTo>
                  <a:lnTo>
                    <a:pt x="82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4"/>
            <p:cNvSpPr/>
            <p:nvPr/>
          </p:nvSpPr>
          <p:spPr>
            <a:xfrm>
              <a:off x="6895789" y="4708190"/>
              <a:ext cx="87242" cy="250644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4"/>
            <p:cNvSpPr/>
            <p:nvPr/>
          </p:nvSpPr>
          <p:spPr>
            <a:xfrm>
              <a:off x="7056473" y="4708190"/>
              <a:ext cx="87242" cy="250644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4"/>
            <p:cNvSpPr/>
            <p:nvPr/>
          </p:nvSpPr>
          <p:spPr>
            <a:xfrm>
              <a:off x="7217158" y="4708190"/>
              <a:ext cx="87242" cy="250644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4"/>
            <p:cNvSpPr/>
            <p:nvPr/>
          </p:nvSpPr>
          <p:spPr>
            <a:xfrm>
              <a:off x="7377842" y="4708190"/>
              <a:ext cx="87242" cy="250644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4"/>
            <p:cNvSpPr/>
            <p:nvPr/>
          </p:nvSpPr>
          <p:spPr>
            <a:xfrm>
              <a:off x="7541134" y="4708190"/>
              <a:ext cx="87242" cy="250644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4"/>
            <p:cNvSpPr/>
            <p:nvPr/>
          </p:nvSpPr>
          <p:spPr>
            <a:xfrm>
              <a:off x="7701818" y="4708190"/>
              <a:ext cx="87242" cy="250644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4"/>
            <p:cNvSpPr/>
            <p:nvPr/>
          </p:nvSpPr>
          <p:spPr>
            <a:xfrm>
              <a:off x="7862503" y="4708190"/>
              <a:ext cx="87242" cy="250644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4"/>
            <p:cNvSpPr/>
            <p:nvPr/>
          </p:nvSpPr>
          <p:spPr>
            <a:xfrm>
              <a:off x="8023078" y="4708190"/>
              <a:ext cx="87242" cy="250644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4"/>
            <p:cNvSpPr/>
            <p:nvPr/>
          </p:nvSpPr>
          <p:spPr>
            <a:xfrm>
              <a:off x="8186479" y="4708190"/>
              <a:ext cx="87242" cy="250644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4"/>
            <p:cNvSpPr/>
            <p:nvPr/>
          </p:nvSpPr>
          <p:spPr>
            <a:xfrm>
              <a:off x="8347163" y="4708190"/>
              <a:ext cx="87242" cy="250644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4"/>
            <p:cNvSpPr/>
            <p:nvPr/>
          </p:nvSpPr>
          <p:spPr>
            <a:xfrm>
              <a:off x="8507848" y="4708190"/>
              <a:ext cx="87242" cy="250644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2" name="Google Shape;272;p4"/>
          <p:cNvSpPr txBox="1">
            <a:spLocks noGrp="1"/>
          </p:cNvSpPr>
          <p:nvPr>
            <p:ph type="title"/>
          </p:nvPr>
        </p:nvSpPr>
        <p:spPr>
          <a:xfrm>
            <a:off x="720000" y="461875"/>
            <a:ext cx="7704000" cy="488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3" name="Google Shape;273;p4"/>
          <p:cNvSpPr txBox="1">
            <a:spLocks noGrp="1"/>
          </p:cNvSpPr>
          <p:nvPr>
            <p:ph type="body" idx="1"/>
          </p:nvPr>
        </p:nvSpPr>
        <p:spPr>
          <a:xfrm>
            <a:off x="720000" y="1242425"/>
            <a:ext cx="7704000" cy="3326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  <a:defRPr sz="1200"/>
            </a:lvl1pPr>
            <a:lvl2pPr marL="914400" lvl="1" indent="-3302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514534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1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10" name="Google Shape;1710;p20"/>
          <p:cNvGrpSpPr/>
          <p:nvPr/>
        </p:nvGrpSpPr>
        <p:grpSpPr>
          <a:xfrm>
            <a:off x="730476" y="4569012"/>
            <a:ext cx="1602149" cy="244468"/>
            <a:chOff x="1675453" y="-1233273"/>
            <a:chExt cx="1032712" cy="157579"/>
          </a:xfrm>
        </p:grpSpPr>
        <p:sp>
          <p:nvSpPr>
            <p:cNvPr id="1711" name="Google Shape;1711;p20"/>
            <p:cNvSpPr/>
            <p:nvPr/>
          </p:nvSpPr>
          <p:spPr>
            <a:xfrm flipH="1">
              <a:off x="2562766" y="-1233273"/>
              <a:ext cx="145399" cy="157579"/>
            </a:xfrm>
            <a:custGeom>
              <a:avLst/>
              <a:gdLst/>
              <a:ahLst/>
              <a:cxnLst/>
              <a:rect l="l" t="t" r="r" b="b"/>
              <a:pathLst>
                <a:path w="5730" h="6210" extrusionOk="0">
                  <a:moveTo>
                    <a:pt x="0" y="1"/>
                  </a:moveTo>
                  <a:lnTo>
                    <a:pt x="3492" y="3265"/>
                  </a:lnTo>
                  <a:lnTo>
                    <a:pt x="365" y="6209"/>
                  </a:lnTo>
                  <a:lnTo>
                    <a:pt x="2602" y="6209"/>
                  </a:lnTo>
                  <a:lnTo>
                    <a:pt x="5729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20"/>
            <p:cNvSpPr/>
            <p:nvPr/>
          </p:nvSpPr>
          <p:spPr>
            <a:xfrm flipH="1">
              <a:off x="2473573" y="-1233273"/>
              <a:ext cx="145982" cy="157579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0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2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20"/>
            <p:cNvSpPr/>
            <p:nvPr/>
          </p:nvSpPr>
          <p:spPr>
            <a:xfrm flipH="1">
              <a:off x="2384964" y="-1233273"/>
              <a:ext cx="145982" cy="157579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20"/>
            <p:cNvSpPr/>
            <p:nvPr/>
          </p:nvSpPr>
          <p:spPr>
            <a:xfrm flipH="1">
              <a:off x="2296354" y="-1233273"/>
              <a:ext cx="145982" cy="157579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26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20"/>
            <p:cNvSpPr/>
            <p:nvPr/>
          </p:nvSpPr>
          <p:spPr>
            <a:xfrm flipH="1">
              <a:off x="2207719" y="-1233273"/>
              <a:ext cx="145982" cy="157579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0" y="1"/>
                  </a:moveTo>
                  <a:lnTo>
                    <a:pt x="3515" y="3265"/>
                  </a:lnTo>
                  <a:lnTo>
                    <a:pt x="388" y="6209"/>
                  </a:lnTo>
                  <a:lnTo>
                    <a:pt x="2625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20"/>
            <p:cNvSpPr/>
            <p:nvPr/>
          </p:nvSpPr>
          <p:spPr>
            <a:xfrm flipH="1">
              <a:off x="2119110" y="-1233273"/>
              <a:ext cx="145982" cy="157579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0" y="1"/>
                  </a:moveTo>
                  <a:lnTo>
                    <a:pt x="3516" y="3265"/>
                  </a:lnTo>
                  <a:lnTo>
                    <a:pt x="388" y="6209"/>
                  </a:lnTo>
                  <a:lnTo>
                    <a:pt x="2625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20"/>
            <p:cNvSpPr/>
            <p:nvPr/>
          </p:nvSpPr>
          <p:spPr>
            <a:xfrm flipH="1">
              <a:off x="2030500" y="-1233273"/>
              <a:ext cx="145982" cy="157579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1" y="1"/>
                  </a:moveTo>
                  <a:lnTo>
                    <a:pt x="3516" y="3265"/>
                  </a:lnTo>
                  <a:lnTo>
                    <a:pt x="389" y="6209"/>
                  </a:lnTo>
                  <a:lnTo>
                    <a:pt x="2626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20"/>
            <p:cNvSpPr/>
            <p:nvPr/>
          </p:nvSpPr>
          <p:spPr>
            <a:xfrm flipH="1">
              <a:off x="1941891" y="-1233273"/>
              <a:ext cx="145399" cy="157579"/>
            </a:xfrm>
            <a:custGeom>
              <a:avLst/>
              <a:gdLst/>
              <a:ahLst/>
              <a:cxnLst/>
              <a:rect l="l" t="t" r="r" b="b"/>
              <a:pathLst>
                <a:path w="5730" h="6210" extrusionOk="0">
                  <a:moveTo>
                    <a:pt x="1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30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20"/>
            <p:cNvSpPr/>
            <p:nvPr/>
          </p:nvSpPr>
          <p:spPr>
            <a:xfrm flipH="1">
              <a:off x="1853256" y="-1233273"/>
              <a:ext cx="145399" cy="157579"/>
            </a:xfrm>
            <a:custGeom>
              <a:avLst/>
              <a:gdLst/>
              <a:ahLst/>
              <a:cxnLst/>
              <a:rect l="l" t="t" r="r" b="b"/>
              <a:pathLst>
                <a:path w="5730" h="6210" extrusionOk="0">
                  <a:moveTo>
                    <a:pt x="0" y="1"/>
                  </a:moveTo>
                  <a:lnTo>
                    <a:pt x="3492" y="3265"/>
                  </a:lnTo>
                  <a:lnTo>
                    <a:pt x="365" y="6209"/>
                  </a:lnTo>
                  <a:lnTo>
                    <a:pt x="2602" y="6209"/>
                  </a:lnTo>
                  <a:lnTo>
                    <a:pt x="5729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20"/>
            <p:cNvSpPr/>
            <p:nvPr/>
          </p:nvSpPr>
          <p:spPr>
            <a:xfrm flipH="1">
              <a:off x="1764063" y="-1233273"/>
              <a:ext cx="145982" cy="157579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0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2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20"/>
            <p:cNvSpPr/>
            <p:nvPr/>
          </p:nvSpPr>
          <p:spPr>
            <a:xfrm flipH="1">
              <a:off x="1675453" y="-1233273"/>
              <a:ext cx="145982" cy="157579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22" name="Google Shape;1722;p20"/>
          <p:cNvGrpSpPr/>
          <p:nvPr/>
        </p:nvGrpSpPr>
        <p:grpSpPr>
          <a:xfrm>
            <a:off x="8488400" y="2728975"/>
            <a:ext cx="1552150" cy="3475150"/>
            <a:chOff x="327125" y="2375600"/>
            <a:chExt cx="1552150" cy="3475150"/>
          </a:xfrm>
        </p:grpSpPr>
        <p:sp>
          <p:nvSpPr>
            <p:cNvPr id="1723" name="Google Shape;1723;p20"/>
            <p:cNvSpPr/>
            <p:nvPr/>
          </p:nvSpPr>
          <p:spPr>
            <a:xfrm>
              <a:off x="531425" y="2394425"/>
              <a:ext cx="115850" cy="3456325"/>
            </a:xfrm>
            <a:custGeom>
              <a:avLst/>
              <a:gdLst/>
              <a:ahLst/>
              <a:cxnLst/>
              <a:rect l="l" t="t" r="r" b="b"/>
              <a:pathLst>
                <a:path w="4634" h="138253" fill="none" extrusionOk="0">
                  <a:moveTo>
                    <a:pt x="3150" y="138253"/>
                  </a:moveTo>
                  <a:lnTo>
                    <a:pt x="3150" y="54872"/>
                  </a:lnTo>
                  <a:lnTo>
                    <a:pt x="0" y="51722"/>
                  </a:lnTo>
                  <a:lnTo>
                    <a:pt x="0" y="28714"/>
                  </a:lnTo>
                  <a:lnTo>
                    <a:pt x="4634" y="24058"/>
                  </a:lnTo>
                  <a:lnTo>
                    <a:pt x="4634" y="0"/>
                  </a:lnTo>
                </a:path>
              </a:pathLst>
            </a:custGeom>
            <a:solidFill>
              <a:schemeClr val="accent2"/>
            </a:solidFill>
            <a:ln w="13125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20"/>
            <p:cNvSpPr/>
            <p:nvPr/>
          </p:nvSpPr>
          <p:spPr>
            <a:xfrm>
              <a:off x="627275" y="2375600"/>
              <a:ext cx="39975" cy="39950"/>
            </a:xfrm>
            <a:custGeom>
              <a:avLst/>
              <a:gdLst/>
              <a:ahLst/>
              <a:cxnLst/>
              <a:rect l="l" t="t" r="r" b="b"/>
              <a:pathLst>
                <a:path w="1599" h="1598" extrusionOk="0">
                  <a:moveTo>
                    <a:pt x="800" y="0"/>
                  </a:moveTo>
                  <a:cubicBezTo>
                    <a:pt x="366" y="0"/>
                    <a:pt x="1" y="365"/>
                    <a:pt x="1" y="799"/>
                  </a:cubicBezTo>
                  <a:cubicBezTo>
                    <a:pt x="1" y="1233"/>
                    <a:pt x="366" y="1598"/>
                    <a:pt x="800" y="1598"/>
                  </a:cubicBezTo>
                  <a:cubicBezTo>
                    <a:pt x="1256" y="1598"/>
                    <a:pt x="1599" y="1233"/>
                    <a:pt x="1599" y="799"/>
                  </a:cubicBezTo>
                  <a:cubicBezTo>
                    <a:pt x="1599" y="365"/>
                    <a:pt x="1256" y="0"/>
                    <a:pt x="800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20"/>
            <p:cNvSpPr/>
            <p:nvPr/>
          </p:nvSpPr>
          <p:spPr>
            <a:xfrm>
              <a:off x="347100" y="2923975"/>
              <a:ext cx="112450" cy="2344175"/>
            </a:xfrm>
            <a:custGeom>
              <a:avLst/>
              <a:gdLst/>
              <a:ahLst/>
              <a:cxnLst/>
              <a:rect l="l" t="t" r="r" b="b"/>
              <a:pathLst>
                <a:path w="4498" h="93767" fill="none" extrusionOk="0">
                  <a:moveTo>
                    <a:pt x="4497" y="93766"/>
                  </a:moveTo>
                  <a:lnTo>
                    <a:pt x="4497" y="50855"/>
                  </a:lnTo>
                  <a:lnTo>
                    <a:pt x="1" y="46358"/>
                  </a:lnTo>
                  <a:lnTo>
                    <a:pt x="1" y="0"/>
                  </a:lnTo>
                </a:path>
              </a:pathLst>
            </a:custGeom>
            <a:solidFill>
              <a:schemeClr val="accent1"/>
            </a:solidFill>
            <a:ln w="13125" cap="flat" cmpd="sng">
              <a:solidFill>
                <a:schemeClr val="accent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20"/>
            <p:cNvSpPr/>
            <p:nvPr/>
          </p:nvSpPr>
          <p:spPr>
            <a:xfrm>
              <a:off x="327125" y="2904575"/>
              <a:ext cx="39975" cy="39950"/>
            </a:xfrm>
            <a:custGeom>
              <a:avLst/>
              <a:gdLst/>
              <a:ahLst/>
              <a:cxnLst/>
              <a:rect l="l" t="t" r="r" b="b"/>
              <a:pathLst>
                <a:path w="1599" h="1598" extrusionOk="0">
                  <a:moveTo>
                    <a:pt x="800" y="0"/>
                  </a:moveTo>
                  <a:cubicBezTo>
                    <a:pt x="366" y="0"/>
                    <a:pt x="1" y="365"/>
                    <a:pt x="1" y="799"/>
                  </a:cubicBezTo>
                  <a:cubicBezTo>
                    <a:pt x="1" y="1255"/>
                    <a:pt x="366" y="1598"/>
                    <a:pt x="800" y="1598"/>
                  </a:cubicBezTo>
                  <a:cubicBezTo>
                    <a:pt x="1233" y="1598"/>
                    <a:pt x="1599" y="1255"/>
                    <a:pt x="1599" y="799"/>
                  </a:cubicBezTo>
                  <a:cubicBezTo>
                    <a:pt x="1599" y="365"/>
                    <a:pt x="1233" y="0"/>
                    <a:pt x="800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20"/>
            <p:cNvSpPr/>
            <p:nvPr/>
          </p:nvSpPr>
          <p:spPr>
            <a:xfrm>
              <a:off x="347100" y="2676875"/>
              <a:ext cx="192900" cy="374375"/>
            </a:xfrm>
            <a:custGeom>
              <a:avLst/>
              <a:gdLst/>
              <a:ahLst/>
              <a:cxnLst/>
              <a:rect l="l" t="t" r="r" b="b"/>
              <a:pathLst>
                <a:path w="7716" h="14975" fill="none" extrusionOk="0">
                  <a:moveTo>
                    <a:pt x="1" y="14974"/>
                  </a:moveTo>
                  <a:lnTo>
                    <a:pt x="7716" y="7259"/>
                  </a:lnTo>
                  <a:lnTo>
                    <a:pt x="7716" y="1"/>
                  </a:lnTo>
                </a:path>
              </a:pathLst>
            </a:custGeom>
            <a:solidFill>
              <a:schemeClr val="accent1"/>
            </a:solidFill>
            <a:ln w="13125" cap="flat" cmpd="sng">
              <a:solidFill>
                <a:schemeClr val="accent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20"/>
            <p:cNvSpPr/>
            <p:nvPr/>
          </p:nvSpPr>
          <p:spPr>
            <a:xfrm>
              <a:off x="520000" y="2658050"/>
              <a:ext cx="39975" cy="39975"/>
            </a:xfrm>
            <a:custGeom>
              <a:avLst/>
              <a:gdLst/>
              <a:ahLst/>
              <a:cxnLst/>
              <a:rect l="l" t="t" r="r" b="b"/>
              <a:pathLst>
                <a:path w="1599" h="1599" extrusionOk="0">
                  <a:moveTo>
                    <a:pt x="800" y="1"/>
                  </a:moveTo>
                  <a:cubicBezTo>
                    <a:pt x="366" y="1"/>
                    <a:pt x="1" y="366"/>
                    <a:pt x="1" y="799"/>
                  </a:cubicBezTo>
                  <a:cubicBezTo>
                    <a:pt x="1" y="1233"/>
                    <a:pt x="366" y="1598"/>
                    <a:pt x="800" y="1598"/>
                  </a:cubicBezTo>
                  <a:cubicBezTo>
                    <a:pt x="1233" y="1598"/>
                    <a:pt x="1598" y="1233"/>
                    <a:pt x="1598" y="799"/>
                  </a:cubicBezTo>
                  <a:cubicBezTo>
                    <a:pt x="1598" y="366"/>
                    <a:pt x="1233" y="1"/>
                    <a:pt x="800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20"/>
            <p:cNvSpPr/>
            <p:nvPr/>
          </p:nvSpPr>
          <p:spPr>
            <a:xfrm>
              <a:off x="347100" y="4357400"/>
              <a:ext cx="25" cy="971225"/>
            </a:xfrm>
            <a:custGeom>
              <a:avLst/>
              <a:gdLst/>
              <a:ahLst/>
              <a:cxnLst/>
              <a:rect l="l" t="t" r="r" b="b"/>
              <a:pathLst>
                <a:path w="1" h="38849" fill="none" extrusionOk="0">
                  <a:moveTo>
                    <a:pt x="1" y="38849"/>
                  </a:moveTo>
                  <a:lnTo>
                    <a:pt x="1" y="0"/>
                  </a:lnTo>
                </a:path>
              </a:pathLst>
            </a:custGeom>
            <a:solidFill>
              <a:schemeClr val="accent2"/>
            </a:solidFill>
            <a:ln w="13125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20"/>
            <p:cNvSpPr/>
            <p:nvPr/>
          </p:nvSpPr>
          <p:spPr>
            <a:xfrm>
              <a:off x="327125" y="4338550"/>
              <a:ext cx="39975" cy="39975"/>
            </a:xfrm>
            <a:custGeom>
              <a:avLst/>
              <a:gdLst/>
              <a:ahLst/>
              <a:cxnLst/>
              <a:rect l="l" t="t" r="r" b="b"/>
              <a:pathLst>
                <a:path w="1599" h="1599" extrusionOk="0">
                  <a:moveTo>
                    <a:pt x="800" y="1"/>
                  </a:moveTo>
                  <a:cubicBezTo>
                    <a:pt x="366" y="1"/>
                    <a:pt x="1" y="343"/>
                    <a:pt x="1" y="800"/>
                  </a:cubicBezTo>
                  <a:cubicBezTo>
                    <a:pt x="1" y="1234"/>
                    <a:pt x="366" y="1599"/>
                    <a:pt x="800" y="1599"/>
                  </a:cubicBezTo>
                  <a:cubicBezTo>
                    <a:pt x="1233" y="1599"/>
                    <a:pt x="1599" y="1234"/>
                    <a:pt x="1599" y="800"/>
                  </a:cubicBezTo>
                  <a:cubicBezTo>
                    <a:pt x="1599" y="343"/>
                    <a:pt x="1233" y="1"/>
                    <a:pt x="800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20"/>
            <p:cNvSpPr/>
            <p:nvPr/>
          </p:nvSpPr>
          <p:spPr>
            <a:xfrm>
              <a:off x="690625" y="3227550"/>
              <a:ext cx="172925" cy="2083400"/>
            </a:xfrm>
            <a:custGeom>
              <a:avLst/>
              <a:gdLst/>
              <a:ahLst/>
              <a:cxnLst/>
              <a:rect l="l" t="t" r="r" b="b"/>
              <a:pathLst>
                <a:path w="6917" h="83336" fill="none" extrusionOk="0">
                  <a:moveTo>
                    <a:pt x="6917" y="83335"/>
                  </a:moveTo>
                  <a:lnTo>
                    <a:pt x="0" y="76396"/>
                  </a:lnTo>
                  <a:lnTo>
                    <a:pt x="0" y="15841"/>
                  </a:lnTo>
                  <a:lnTo>
                    <a:pt x="4954" y="10865"/>
                  </a:lnTo>
                  <a:lnTo>
                    <a:pt x="4954" y="0"/>
                  </a:lnTo>
                </a:path>
              </a:pathLst>
            </a:custGeom>
            <a:solidFill>
              <a:schemeClr val="accent2"/>
            </a:solidFill>
            <a:ln w="13125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20"/>
            <p:cNvSpPr/>
            <p:nvPr/>
          </p:nvSpPr>
          <p:spPr>
            <a:xfrm>
              <a:off x="794475" y="3208700"/>
              <a:ext cx="39975" cy="39975"/>
            </a:xfrm>
            <a:custGeom>
              <a:avLst/>
              <a:gdLst/>
              <a:ahLst/>
              <a:cxnLst/>
              <a:rect l="l" t="t" r="r" b="b"/>
              <a:pathLst>
                <a:path w="1599" h="1599" extrusionOk="0">
                  <a:moveTo>
                    <a:pt x="800" y="1"/>
                  </a:moveTo>
                  <a:cubicBezTo>
                    <a:pt x="366" y="1"/>
                    <a:pt x="1" y="343"/>
                    <a:pt x="1" y="800"/>
                  </a:cubicBezTo>
                  <a:cubicBezTo>
                    <a:pt x="1" y="1234"/>
                    <a:pt x="366" y="1599"/>
                    <a:pt x="800" y="1599"/>
                  </a:cubicBezTo>
                  <a:cubicBezTo>
                    <a:pt x="1256" y="1599"/>
                    <a:pt x="1598" y="1234"/>
                    <a:pt x="1598" y="800"/>
                  </a:cubicBezTo>
                  <a:cubicBezTo>
                    <a:pt x="1598" y="343"/>
                    <a:pt x="1256" y="1"/>
                    <a:pt x="800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20"/>
            <p:cNvSpPr/>
            <p:nvPr/>
          </p:nvSpPr>
          <p:spPr>
            <a:xfrm>
              <a:off x="776800" y="3899750"/>
              <a:ext cx="25" cy="1084800"/>
            </a:xfrm>
            <a:custGeom>
              <a:avLst/>
              <a:gdLst/>
              <a:ahLst/>
              <a:cxnLst/>
              <a:rect l="l" t="t" r="r" b="b"/>
              <a:pathLst>
                <a:path w="1" h="43392" fill="none" extrusionOk="0">
                  <a:moveTo>
                    <a:pt x="0" y="43391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w="13125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20"/>
            <p:cNvSpPr/>
            <p:nvPr/>
          </p:nvSpPr>
          <p:spPr>
            <a:xfrm>
              <a:off x="756825" y="4963400"/>
              <a:ext cx="40525" cy="39975"/>
            </a:xfrm>
            <a:custGeom>
              <a:avLst/>
              <a:gdLst/>
              <a:ahLst/>
              <a:cxnLst/>
              <a:rect l="l" t="t" r="r" b="b"/>
              <a:pathLst>
                <a:path w="1621" h="1599" extrusionOk="0">
                  <a:moveTo>
                    <a:pt x="799" y="1"/>
                  </a:moveTo>
                  <a:cubicBezTo>
                    <a:pt x="365" y="1"/>
                    <a:pt x="0" y="366"/>
                    <a:pt x="0" y="800"/>
                  </a:cubicBezTo>
                  <a:cubicBezTo>
                    <a:pt x="0" y="1233"/>
                    <a:pt x="365" y="1598"/>
                    <a:pt x="799" y="1598"/>
                  </a:cubicBezTo>
                  <a:cubicBezTo>
                    <a:pt x="1256" y="1598"/>
                    <a:pt x="1621" y="1233"/>
                    <a:pt x="1621" y="800"/>
                  </a:cubicBezTo>
                  <a:cubicBezTo>
                    <a:pt x="1621" y="366"/>
                    <a:pt x="1256" y="1"/>
                    <a:pt x="799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20"/>
            <p:cNvSpPr/>
            <p:nvPr/>
          </p:nvSpPr>
          <p:spPr>
            <a:xfrm>
              <a:off x="756825" y="3880925"/>
              <a:ext cx="40525" cy="39950"/>
            </a:xfrm>
            <a:custGeom>
              <a:avLst/>
              <a:gdLst/>
              <a:ahLst/>
              <a:cxnLst/>
              <a:rect l="l" t="t" r="r" b="b"/>
              <a:pathLst>
                <a:path w="1621" h="1598" extrusionOk="0">
                  <a:moveTo>
                    <a:pt x="799" y="0"/>
                  </a:moveTo>
                  <a:cubicBezTo>
                    <a:pt x="365" y="0"/>
                    <a:pt x="0" y="342"/>
                    <a:pt x="0" y="799"/>
                  </a:cubicBezTo>
                  <a:cubicBezTo>
                    <a:pt x="0" y="1233"/>
                    <a:pt x="365" y="1598"/>
                    <a:pt x="799" y="1598"/>
                  </a:cubicBezTo>
                  <a:cubicBezTo>
                    <a:pt x="1256" y="1598"/>
                    <a:pt x="1621" y="1233"/>
                    <a:pt x="1621" y="799"/>
                  </a:cubicBezTo>
                  <a:cubicBezTo>
                    <a:pt x="1621" y="342"/>
                    <a:pt x="1256" y="0"/>
                    <a:pt x="799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20"/>
            <p:cNvSpPr/>
            <p:nvPr/>
          </p:nvSpPr>
          <p:spPr>
            <a:xfrm>
              <a:off x="861250" y="3692600"/>
              <a:ext cx="445675" cy="1618350"/>
            </a:xfrm>
            <a:custGeom>
              <a:avLst/>
              <a:gdLst/>
              <a:ahLst/>
              <a:cxnLst/>
              <a:rect l="l" t="t" r="r" b="b"/>
              <a:pathLst>
                <a:path w="17827" h="64734" fill="none" extrusionOk="0">
                  <a:moveTo>
                    <a:pt x="17827" y="64733"/>
                  </a:moveTo>
                  <a:lnTo>
                    <a:pt x="4314" y="51221"/>
                  </a:lnTo>
                  <a:lnTo>
                    <a:pt x="4314" y="28258"/>
                  </a:lnTo>
                  <a:lnTo>
                    <a:pt x="0" y="23944"/>
                  </a:lnTo>
                  <a:lnTo>
                    <a:pt x="0" y="1"/>
                  </a:lnTo>
                </a:path>
              </a:pathLst>
            </a:custGeom>
            <a:solidFill>
              <a:schemeClr val="accent2"/>
            </a:solidFill>
            <a:ln w="13125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20"/>
            <p:cNvSpPr/>
            <p:nvPr/>
          </p:nvSpPr>
          <p:spPr>
            <a:xfrm>
              <a:off x="841275" y="3673200"/>
              <a:ext cx="39975" cy="40550"/>
            </a:xfrm>
            <a:custGeom>
              <a:avLst/>
              <a:gdLst/>
              <a:ahLst/>
              <a:cxnLst/>
              <a:rect l="l" t="t" r="r" b="b"/>
              <a:pathLst>
                <a:path w="1599" h="1622" extrusionOk="0">
                  <a:moveTo>
                    <a:pt x="799" y="1"/>
                  </a:moveTo>
                  <a:cubicBezTo>
                    <a:pt x="343" y="1"/>
                    <a:pt x="0" y="366"/>
                    <a:pt x="0" y="800"/>
                  </a:cubicBezTo>
                  <a:cubicBezTo>
                    <a:pt x="0" y="1256"/>
                    <a:pt x="343" y="1621"/>
                    <a:pt x="799" y="1621"/>
                  </a:cubicBezTo>
                  <a:cubicBezTo>
                    <a:pt x="1233" y="1621"/>
                    <a:pt x="1598" y="1256"/>
                    <a:pt x="1598" y="800"/>
                  </a:cubicBezTo>
                  <a:cubicBezTo>
                    <a:pt x="1598" y="366"/>
                    <a:pt x="1233" y="1"/>
                    <a:pt x="799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20"/>
            <p:cNvSpPr/>
            <p:nvPr/>
          </p:nvSpPr>
          <p:spPr>
            <a:xfrm>
              <a:off x="969100" y="4182200"/>
              <a:ext cx="174625" cy="556975"/>
            </a:xfrm>
            <a:custGeom>
              <a:avLst/>
              <a:gdLst/>
              <a:ahLst/>
              <a:cxnLst/>
              <a:rect l="l" t="t" r="r" b="b"/>
              <a:pathLst>
                <a:path w="6985" h="22279" fill="none" extrusionOk="0">
                  <a:moveTo>
                    <a:pt x="0" y="22278"/>
                  </a:moveTo>
                  <a:lnTo>
                    <a:pt x="6985" y="15294"/>
                  </a:lnTo>
                  <a:lnTo>
                    <a:pt x="6985" y="1"/>
                  </a:lnTo>
                </a:path>
              </a:pathLst>
            </a:custGeom>
            <a:solidFill>
              <a:schemeClr val="accent2"/>
            </a:solidFill>
            <a:ln w="13125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20"/>
            <p:cNvSpPr/>
            <p:nvPr/>
          </p:nvSpPr>
          <p:spPr>
            <a:xfrm>
              <a:off x="1123725" y="4163375"/>
              <a:ext cx="39975" cy="39975"/>
            </a:xfrm>
            <a:custGeom>
              <a:avLst/>
              <a:gdLst/>
              <a:ahLst/>
              <a:cxnLst/>
              <a:rect l="l" t="t" r="r" b="b"/>
              <a:pathLst>
                <a:path w="1599" h="1599" extrusionOk="0">
                  <a:moveTo>
                    <a:pt x="800" y="1"/>
                  </a:moveTo>
                  <a:cubicBezTo>
                    <a:pt x="343" y="1"/>
                    <a:pt x="1" y="343"/>
                    <a:pt x="1" y="799"/>
                  </a:cubicBezTo>
                  <a:cubicBezTo>
                    <a:pt x="1" y="1233"/>
                    <a:pt x="343" y="1598"/>
                    <a:pt x="800" y="1598"/>
                  </a:cubicBezTo>
                  <a:cubicBezTo>
                    <a:pt x="1233" y="1598"/>
                    <a:pt x="1599" y="1233"/>
                    <a:pt x="1599" y="799"/>
                  </a:cubicBezTo>
                  <a:cubicBezTo>
                    <a:pt x="1599" y="343"/>
                    <a:pt x="1233" y="1"/>
                    <a:pt x="800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20"/>
            <p:cNvSpPr/>
            <p:nvPr/>
          </p:nvSpPr>
          <p:spPr>
            <a:xfrm>
              <a:off x="1393075" y="4882950"/>
              <a:ext cx="25" cy="428000"/>
            </a:xfrm>
            <a:custGeom>
              <a:avLst/>
              <a:gdLst/>
              <a:ahLst/>
              <a:cxnLst/>
              <a:rect l="l" t="t" r="r" b="b"/>
              <a:pathLst>
                <a:path w="1" h="17120" fill="none" extrusionOk="0">
                  <a:moveTo>
                    <a:pt x="0" y="17119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w="13125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20"/>
            <p:cNvSpPr/>
            <p:nvPr/>
          </p:nvSpPr>
          <p:spPr>
            <a:xfrm>
              <a:off x="1373100" y="4864125"/>
              <a:ext cx="39975" cy="39950"/>
            </a:xfrm>
            <a:custGeom>
              <a:avLst/>
              <a:gdLst/>
              <a:ahLst/>
              <a:cxnLst/>
              <a:rect l="l" t="t" r="r" b="b"/>
              <a:pathLst>
                <a:path w="1599" h="1598" extrusionOk="0">
                  <a:moveTo>
                    <a:pt x="799" y="0"/>
                  </a:moveTo>
                  <a:cubicBezTo>
                    <a:pt x="343" y="0"/>
                    <a:pt x="1" y="365"/>
                    <a:pt x="1" y="799"/>
                  </a:cubicBezTo>
                  <a:cubicBezTo>
                    <a:pt x="1" y="1233"/>
                    <a:pt x="343" y="1598"/>
                    <a:pt x="799" y="1598"/>
                  </a:cubicBezTo>
                  <a:cubicBezTo>
                    <a:pt x="1233" y="1598"/>
                    <a:pt x="1598" y="1233"/>
                    <a:pt x="1598" y="799"/>
                  </a:cubicBezTo>
                  <a:cubicBezTo>
                    <a:pt x="1598" y="365"/>
                    <a:pt x="1233" y="0"/>
                    <a:pt x="799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20"/>
            <p:cNvSpPr/>
            <p:nvPr/>
          </p:nvSpPr>
          <p:spPr>
            <a:xfrm>
              <a:off x="1714900" y="4922900"/>
              <a:ext cx="164375" cy="388050"/>
            </a:xfrm>
            <a:custGeom>
              <a:avLst/>
              <a:gdLst/>
              <a:ahLst/>
              <a:cxnLst/>
              <a:rect l="l" t="t" r="r" b="b"/>
              <a:pathLst>
                <a:path w="6575" h="15522" fill="none" extrusionOk="0">
                  <a:moveTo>
                    <a:pt x="6575" y="15521"/>
                  </a:moveTo>
                  <a:lnTo>
                    <a:pt x="6575" y="6574"/>
                  </a:lnTo>
                  <a:lnTo>
                    <a:pt x="1" y="0"/>
                  </a:lnTo>
                </a:path>
              </a:pathLst>
            </a:custGeom>
            <a:solidFill>
              <a:schemeClr val="accent2"/>
            </a:solidFill>
            <a:ln w="13125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20"/>
            <p:cNvSpPr/>
            <p:nvPr/>
          </p:nvSpPr>
          <p:spPr>
            <a:xfrm>
              <a:off x="1693800" y="4903475"/>
              <a:ext cx="43950" cy="40275"/>
            </a:xfrm>
            <a:custGeom>
              <a:avLst/>
              <a:gdLst/>
              <a:ahLst/>
              <a:cxnLst/>
              <a:rect l="l" t="t" r="r" b="b"/>
              <a:pathLst>
                <a:path w="1758" h="1611" extrusionOk="0">
                  <a:moveTo>
                    <a:pt x="868" y="1"/>
                  </a:moveTo>
                  <a:cubicBezTo>
                    <a:pt x="662" y="1"/>
                    <a:pt x="457" y="92"/>
                    <a:pt x="297" y="252"/>
                  </a:cubicBezTo>
                  <a:cubicBezTo>
                    <a:pt x="0" y="549"/>
                    <a:pt x="0" y="1074"/>
                    <a:pt x="297" y="1370"/>
                  </a:cubicBezTo>
                  <a:cubicBezTo>
                    <a:pt x="457" y="1530"/>
                    <a:pt x="662" y="1610"/>
                    <a:pt x="868" y="1610"/>
                  </a:cubicBezTo>
                  <a:cubicBezTo>
                    <a:pt x="1073" y="1610"/>
                    <a:pt x="1279" y="1530"/>
                    <a:pt x="1438" y="1370"/>
                  </a:cubicBezTo>
                  <a:cubicBezTo>
                    <a:pt x="1758" y="1074"/>
                    <a:pt x="1758" y="549"/>
                    <a:pt x="1438" y="252"/>
                  </a:cubicBezTo>
                  <a:cubicBezTo>
                    <a:pt x="1279" y="92"/>
                    <a:pt x="1073" y="1"/>
                    <a:pt x="868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44" name="Google Shape;1744;p20"/>
          <p:cNvGrpSpPr/>
          <p:nvPr/>
        </p:nvGrpSpPr>
        <p:grpSpPr>
          <a:xfrm>
            <a:off x="-364925" y="-2353500"/>
            <a:ext cx="9644000" cy="3383025"/>
            <a:chOff x="-364925" y="-2353500"/>
            <a:chExt cx="9644000" cy="3383025"/>
          </a:xfrm>
        </p:grpSpPr>
        <p:grpSp>
          <p:nvGrpSpPr>
            <p:cNvPr id="1745" name="Google Shape;1745;p20"/>
            <p:cNvGrpSpPr/>
            <p:nvPr/>
          </p:nvGrpSpPr>
          <p:grpSpPr>
            <a:xfrm>
              <a:off x="-364925" y="-2353500"/>
              <a:ext cx="9644000" cy="3383025"/>
              <a:chOff x="-364925" y="-1720950"/>
              <a:chExt cx="9644000" cy="3383025"/>
            </a:xfrm>
          </p:grpSpPr>
          <p:grpSp>
            <p:nvGrpSpPr>
              <p:cNvPr id="1746" name="Google Shape;1746;p20"/>
              <p:cNvGrpSpPr/>
              <p:nvPr/>
            </p:nvGrpSpPr>
            <p:grpSpPr>
              <a:xfrm flipH="1">
                <a:off x="-364925" y="-1720950"/>
                <a:ext cx="8364453" cy="3383025"/>
                <a:chOff x="-572625" y="294775"/>
                <a:chExt cx="8364453" cy="3383025"/>
              </a:xfrm>
            </p:grpSpPr>
            <p:sp>
              <p:nvSpPr>
                <p:cNvPr id="1747" name="Google Shape;1747;p20"/>
                <p:cNvSpPr/>
                <p:nvPr/>
              </p:nvSpPr>
              <p:spPr>
                <a:xfrm>
                  <a:off x="1686375" y="607200"/>
                  <a:ext cx="142125" cy="129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85" h="5182" extrusionOk="0">
                      <a:moveTo>
                        <a:pt x="2834" y="1"/>
                      </a:moveTo>
                      <a:cubicBezTo>
                        <a:pt x="2169" y="1"/>
                        <a:pt x="1507" y="252"/>
                        <a:pt x="1005" y="754"/>
                      </a:cubicBezTo>
                      <a:cubicBezTo>
                        <a:pt x="1" y="1781"/>
                        <a:pt x="1" y="3402"/>
                        <a:pt x="1005" y="4429"/>
                      </a:cubicBezTo>
                      <a:cubicBezTo>
                        <a:pt x="1507" y="4931"/>
                        <a:pt x="2169" y="5182"/>
                        <a:pt x="2834" y="5182"/>
                      </a:cubicBezTo>
                      <a:cubicBezTo>
                        <a:pt x="3499" y="5182"/>
                        <a:pt x="4166" y="4931"/>
                        <a:pt x="4680" y="4429"/>
                      </a:cubicBezTo>
                      <a:cubicBezTo>
                        <a:pt x="5684" y="3402"/>
                        <a:pt x="5684" y="1781"/>
                        <a:pt x="4680" y="754"/>
                      </a:cubicBezTo>
                      <a:cubicBezTo>
                        <a:pt x="4166" y="252"/>
                        <a:pt x="3499" y="1"/>
                        <a:pt x="283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8" name="Google Shape;1748;p20"/>
                <p:cNvSpPr/>
                <p:nvPr/>
              </p:nvSpPr>
              <p:spPr>
                <a:xfrm>
                  <a:off x="6609800" y="3191600"/>
                  <a:ext cx="148950" cy="93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8" h="3721" extrusionOk="0">
                      <a:moveTo>
                        <a:pt x="0" y="0"/>
                      </a:moveTo>
                      <a:lnTo>
                        <a:pt x="3584" y="3721"/>
                      </a:lnTo>
                      <a:lnTo>
                        <a:pt x="5958" y="3721"/>
                      </a:lnTo>
                      <a:lnTo>
                        <a:pt x="237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9" name="Google Shape;1749;p20"/>
                <p:cNvSpPr/>
                <p:nvPr/>
              </p:nvSpPr>
              <p:spPr>
                <a:xfrm>
                  <a:off x="6721650" y="3191600"/>
                  <a:ext cx="149525" cy="93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81" h="3721" extrusionOk="0">
                      <a:moveTo>
                        <a:pt x="0" y="0"/>
                      </a:moveTo>
                      <a:lnTo>
                        <a:pt x="3584" y="3721"/>
                      </a:lnTo>
                      <a:lnTo>
                        <a:pt x="5980" y="3721"/>
                      </a:lnTo>
                      <a:lnTo>
                        <a:pt x="237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50" name="Google Shape;1750;p20"/>
                <p:cNvSpPr/>
                <p:nvPr/>
              </p:nvSpPr>
              <p:spPr>
                <a:xfrm>
                  <a:off x="6834050" y="3191600"/>
                  <a:ext cx="148975" cy="93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9" h="3721" extrusionOk="0">
                      <a:moveTo>
                        <a:pt x="1" y="0"/>
                      </a:moveTo>
                      <a:lnTo>
                        <a:pt x="3584" y="3721"/>
                      </a:lnTo>
                      <a:lnTo>
                        <a:pt x="5958" y="3721"/>
                      </a:lnTo>
                      <a:lnTo>
                        <a:pt x="237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51" name="Google Shape;1751;p20"/>
                <p:cNvSpPr/>
                <p:nvPr/>
              </p:nvSpPr>
              <p:spPr>
                <a:xfrm>
                  <a:off x="6945900" y="3191600"/>
                  <a:ext cx="148950" cy="93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8" h="3721" extrusionOk="0">
                      <a:moveTo>
                        <a:pt x="0" y="0"/>
                      </a:moveTo>
                      <a:lnTo>
                        <a:pt x="3584" y="3721"/>
                      </a:lnTo>
                      <a:lnTo>
                        <a:pt x="5958" y="3721"/>
                      </a:lnTo>
                      <a:lnTo>
                        <a:pt x="237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52" name="Google Shape;1752;p20"/>
                <p:cNvSpPr/>
                <p:nvPr/>
              </p:nvSpPr>
              <p:spPr>
                <a:xfrm>
                  <a:off x="7057750" y="3191600"/>
                  <a:ext cx="149525" cy="93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81" h="3721" extrusionOk="0">
                      <a:moveTo>
                        <a:pt x="0" y="0"/>
                      </a:moveTo>
                      <a:lnTo>
                        <a:pt x="3607" y="3721"/>
                      </a:lnTo>
                      <a:lnTo>
                        <a:pt x="5980" y="3721"/>
                      </a:lnTo>
                      <a:lnTo>
                        <a:pt x="2397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53" name="Google Shape;1753;p20"/>
                <p:cNvSpPr/>
                <p:nvPr/>
              </p:nvSpPr>
              <p:spPr>
                <a:xfrm>
                  <a:off x="7170150" y="3191600"/>
                  <a:ext cx="148975" cy="93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9" h="3721" extrusionOk="0">
                      <a:moveTo>
                        <a:pt x="1" y="0"/>
                      </a:moveTo>
                      <a:lnTo>
                        <a:pt x="3584" y="3721"/>
                      </a:lnTo>
                      <a:lnTo>
                        <a:pt x="5958" y="3721"/>
                      </a:lnTo>
                      <a:lnTo>
                        <a:pt x="237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54" name="Google Shape;1754;p20"/>
                <p:cNvSpPr/>
                <p:nvPr/>
              </p:nvSpPr>
              <p:spPr>
                <a:xfrm>
                  <a:off x="7282000" y="3191600"/>
                  <a:ext cx="149525" cy="93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81" h="3721" extrusionOk="0">
                      <a:moveTo>
                        <a:pt x="1" y="0"/>
                      </a:moveTo>
                      <a:lnTo>
                        <a:pt x="3584" y="3721"/>
                      </a:lnTo>
                      <a:lnTo>
                        <a:pt x="5981" y="3721"/>
                      </a:lnTo>
                      <a:lnTo>
                        <a:pt x="237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55" name="Google Shape;1755;p20"/>
                <p:cNvSpPr/>
                <p:nvPr/>
              </p:nvSpPr>
              <p:spPr>
                <a:xfrm>
                  <a:off x="2406525" y="1218350"/>
                  <a:ext cx="5385303" cy="1110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6136" h="44419" extrusionOk="0">
                      <a:moveTo>
                        <a:pt x="183" y="0"/>
                      </a:moveTo>
                      <a:cubicBezTo>
                        <a:pt x="91" y="0"/>
                        <a:pt x="0" y="92"/>
                        <a:pt x="0" y="206"/>
                      </a:cubicBezTo>
                      <a:cubicBezTo>
                        <a:pt x="0" y="297"/>
                        <a:pt x="91" y="388"/>
                        <a:pt x="183" y="388"/>
                      </a:cubicBezTo>
                      <a:lnTo>
                        <a:pt x="31887" y="388"/>
                      </a:lnTo>
                      <a:lnTo>
                        <a:pt x="54507" y="23031"/>
                      </a:lnTo>
                      <a:lnTo>
                        <a:pt x="101870" y="23031"/>
                      </a:lnTo>
                      <a:lnTo>
                        <a:pt x="123257" y="44418"/>
                      </a:lnTo>
                      <a:lnTo>
                        <a:pt x="205930" y="44418"/>
                      </a:lnTo>
                      <a:cubicBezTo>
                        <a:pt x="206044" y="44418"/>
                        <a:pt x="206136" y="44327"/>
                        <a:pt x="206136" y="44213"/>
                      </a:cubicBezTo>
                      <a:cubicBezTo>
                        <a:pt x="206136" y="44122"/>
                        <a:pt x="206044" y="44030"/>
                        <a:pt x="205930" y="44030"/>
                      </a:cubicBezTo>
                      <a:lnTo>
                        <a:pt x="123417" y="44030"/>
                      </a:lnTo>
                      <a:lnTo>
                        <a:pt x="102029" y="22643"/>
                      </a:lnTo>
                      <a:lnTo>
                        <a:pt x="54667" y="22643"/>
                      </a:lnTo>
                      <a:lnTo>
                        <a:pt x="3202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56" name="Google Shape;1756;p20"/>
                <p:cNvSpPr/>
                <p:nvPr/>
              </p:nvSpPr>
              <p:spPr>
                <a:xfrm>
                  <a:off x="987925" y="355975"/>
                  <a:ext cx="6210225" cy="1468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8409" h="58736" extrusionOk="0">
                      <a:moveTo>
                        <a:pt x="248203" y="1"/>
                      </a:moveTo>
                      <a:cubicBezTo>
                        <a:pt x="248151" y="1"/>
                        <a:pt x="248100" y="18"/>
                        <a:pt x="248066" y="52"/>
                      </a:cubicBezTo>
                      <a:lnTo>
                        <a:pt x="196663" y="51455"/>
                      </a:lnTo>
                      <a:lnTo>
                        <a:pt x="175778" y="51455"/>
                      </a:lnTo>
                      <a:lnTo>
                        <a:pt x="155760" y="31460"/>
                      </a:lnTo>
                      <a:lnTo>
                        <a:pt x="121112" y="31460"/>
                      </a:lnTo>
                      <a:lnTo>
                        <a:pt x="94200" y="58371"/>
                      </a:lnTo>
                      <a:lnTo>
                        <a:pt x="183" y="58371"/>
                      </a:lnTo>
                      <a:cubicBezTo>
                        <a:pt x="92" y="58371"/>
                        <a:pt x="0" y="58439"/>
                        <a:pt x="0" y="58553"/>
                      </a:cubicBezTo>
                      <a:cubicBezTo>
                        <a:pt x="0" y="58645"/>
                        <a:pt x="92" y="58736"/>
                        <a:pt x="183" y="58736"/>
                      </a:cubicBezTo>
                      <a:lnTo>
                        <a:pt x="94360" y="58736"/>
                      </a:lnTo>
                      <a:lnTo>
                        <a:pt x="121248" y="31848"/>
                      </a:lnTo>
                      <a:lnTo>
                        <a:pt x="155623" y="31848"/>
                      </a:lnTo>
                      <a:lnTo>
                        <a:pt x="175618" y="51843"/>
                      </a:lnTo>
                      <a:lnTo>
                        <a:pt x="196823" y="51843"/>
                      </a:lnTo>
                      <a:lnTo>
                        <a:pt x="248340" y="326"/>
                      </a:lnTo>
                      <a:cubicBezTo>
                        <a:pt x="248408" y="235"/>
                        <a:pt x="248408" y="121"/>
                        <a:pt x="248340" y="52"/>
                      </a:cubicBezTo>
                      <a:cubicBezTo>
                        <a:pt x="248306" y="18"/>
                        <a:pt x="248254" y="1"/>
                        <a:pt x="248203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57" name="Google Shape;1757;p20"/>
                <p:cNvSpPr/>
                <p:nvPr/>
              </p:nvSpPr>
              <p:spPr>
                <a:xfrm>
                  <a:off x="1265250" y="1389550"/>
                  <a:ext cx="6299250" cy="1955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970" h="78200" extrusionOk="0">
                      <a:moveTo>
                        <a:pt x="389" y="0"/>
                      </a:moveTo>
                      <a:cubicBezTo>
                        <a:pt x="160" y="0"/>
                        <a:pt x="1" y="183"/>
                        <a:pt x="1" y="388"/>
                      </a:cubicBezTo>
                      <a:cubicBezTo>
                        <a:pt x="1" y="593"/>
                        <a:pt x="160" y="776"/>
                        <a:pt x="389" y="776"/>
                      </a:cubicBezTo>
                      <a:lnTo>
                        <a:pt x="66217" y="776"/>
                      </a:lnTo>
                      <a:lnTo>
                        <a:pt x="89179" y="23738"/>
                      </a:lnTo>
                      <a:lnTo>
                        <a:pt x="125197" y="23738"/>
                      </a:lnTo>
                      <a:lnTo>
                        <a:pt x="179659" y="78199"/>
                      </a:lnTo>
                      <a:lnTo>
                        <a:pt x="251581" y="78199"/>
                      </a:lnTo>
                      <a:cubicBezTo>
                        <a:pt x="251787" y="78199"/>
                        <a:pt x="251969" y="78040"/>
                        <a:pt x="251969" y="77834"/>
                      </a:cubicBezTo>
                      <a:cubicBezTo>
                        <a:pt x="251969" y="77606"/>
                        <a:pt x="251787" y="77446"/>
                        <a:pt x="251581" y="77446"/>
                      </a:cubicBezTo>
                      <a:lnTo>
                        <a:pt x="179978" y="77446"/>
                      </a:lnTo>
                      <a:lnTo>
                        <a:pt x="125517" y="22962"/>
                      </a:lnTo>
                      <a:lnTo>
                        <a:pt x="89499" y="22962"/>
                      </a:lnTo>
                      <a:lnTo>
                        <a:pt x="66536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58" name="Google Shape;1758;p20"/>
                <p:cNvSpPr/>
                <p:nvPr/>
              </p:nvSpPr>
              <p:spPr>
                <a:xfrm>
                  <a:off x="1631600" y="1974425"/>
                  <a:ext cx="6160000" cy="1095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6400" h="43826" extrusionOk="0">
                      <a:moveTo>
                        <a:pt x="183" y="1"/>
                      </a:moveTo>
                      <a:cubicBezTo>
                        <a:pt x="69" y="1"/>
                        <a:pt x="0" y="92"/>
                        <a:pt x="0" y="206"/>
                      </a:cubicBezTo>
                      <a:cubicBezTo>
                        <a:pt x="0" y="298"/>
                        <a:pt x="69" y="389"/>
                        <a:pt x="183" y="389"/>
                      </a:cubicBezTo>
                      <a:lnTo>
                        <a:pt x="61286" y="389"/>
                      </a:lnTo>
                      <a:lnTo>
                        <a:pt x="104723" y="43825"/>
                      </a:lnTo>
                      <a:lnTo>
                        <a:pt x="165210" y="43825"/>
                      </a:lnTo>
                      <a:lnTo>
                        <a:pt x="207414" y="1599"/>
                      </a:lnTo>
                      <a:lnTo>
                        <a:pt x="246217" y="1599"/>
                      </a:lnTo>
                      <a:cubicBezTo>
                        <a:pt x="246308" y="1599"/>
                        <a:pt x="246400" y="1507"/>
                        <a:pt x="246400" y="1416"/>
                      </a:cubicBezTo>
                      <a:cubicBezTo>
                        <a:pt x="246400" y="1302"/>
                        <a:pt x="246308" y="1233"/>
                        <a:pt x="246217" y="1233"/>
                      </a:cubicBezTo>
                      <a:lnTo>
                        <a:pt x="207254" y="1233"/>
                      </a:lnTo>
                      <a:lnTo>
                        <a:pt x="165050" y="43437"/>
                      </a:lnTo>
                      <a:lnTo>
                        <a:pt x="104883" y="43437"/>
                      </a:lnTo>
                      <a:lnTo>
                        <a:pt x="61446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59" name="Google Shape;1759;p20"/>
                <p:cNvSpPr/>
                <p:nvPr/>
              </p:nvSpPr>
              <p:spPr>
                <a:xfrm>
                  <a:off x="1978550" y="331575"/>
                  <a:ext cx="4691750" cy="128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670" h="51587" extrusionOk="0">
                      <a:moveTo>
                        <a:pt x="187453" y="1"/>
                      </a:moveTo>
                      <a:cubicBezTo>
                        <a:pt x="187407" y="1"/>
                        <a:pt x="187362" y="24"/>
                        <a:pt x="187327" y="69"/>
                      </a:cubicBezTo>
                      <a:lnTo>
                        <a:pt x="143594" y="43780"/>
                      </a:lnTo>
                      <a:lnTo>
                        <a:pt x="103992" y="43780"/>
                      </a:lnTo>
                      <a:lnTo>
                        <a:pt x="87444" y="27232"/>
                      </a:lnTo>
                      <a:lnTo>
                        <a:pt x="46838" y="27232"/>
                      </a:lnTo>
                      <a:lnTo>
                        <a:pt x="22871" y="51198"/>
                      </a:lnTo>
                      <a:lnTo>
                        <a:pt x="183" y="51198"/>
                      </a:lnTo>
                      <a:cubicBezTo>
                        <a:pt x="91" y="51198"/>
                        <a:pt x="0" y="51289"/>
                        <a:pt x="0" y="51403"/>
                      </a:cubicBezTo>
                      <a:cubicBezTo>
                        <a:pt x="0" y="51495"/>
                        <a:pt x="91" y="51586"/>
                        <a:pt x="183" y="51586"/>
                      </a:cubicBezTo>
                      <a:lnTo>
                        <a:pt x="23031" y="51586"/>
                      </a:lnTo>
                      <a:lnTo>
                        <a:pt x="46997" y="27620"/>
                      </a:lnTo>
                      <a:lnTo>
                        <a:pt x="87284" y="27620"/>
                      </a:lnTo>
                      <a:lnTo>
                        <a:pt x="103833" y="44168"/>
                      </a:lnTo>
                      <a:lnTo>
                        <a:pt x="143754" y="44168"/>
                      </a:lnTo>
                      <a:lnTo>
                        <a:pt x="187579" y="321"/>
                      </a:lnTo>
                      <a:cubicBezTo>
                        <a:pt x="187670" y="252"/>
                        <a:pt x="187670" y="138"/>
                        <a:pt x="187579" y="69"/>
                      </a:cubicBezTo>
                      <a:cubicBezTo>
                        <a:pt x="187544" y="24"/>
                        <a:pt x="187499" y="1"/>
                        <a:pt x="187453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0" name="Google Shape;1760;p20"/>
                <p:cNvSpPr/>
                <p:nvPr/>
              </p:nvSpPr>
              <p:spPr>
                <a:xfrm>
                  <a:off x="937150" y="2104550"/>
                  <a:ext cx="6622775" cy="1510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4911" h="60419" extrusionOk="0">
                      <a:moveTo>
                        <a:pt x="183" y="0"/>
                      </a:moveTo>
                      <a:cubicBezTo>
                        <a:pt x="91" y="0"/>
                        <a:pt x="0" y="69"/>
                        <a:pt x="0" y="183"/>
                      </a:cubicBezTo>
                      <a:cubicBezTo>
                        <a:pt x="0" y="297"/>
                        <a:pt x="91" y="365"/>
                        <a:pt x="183" y="365"/>
                      </a:cubicBezTo>
                      <a:lnTo>
                        <a:pt x="57177" y="365"/>
                      </a:lnTo>
                      <a:lnTo>
                        <a:pt x="70941" y="14129"/>
                      </a:lnTo>
                      <a:lnTo>
                        <a:pt x="129214" y="14129"/>
                      </a:lnTo>
                      <a:lnTo>
                        <a:pt x="175504" y="60419"/>
                      </a:lnTo>
                      <a:lnTo>
                        <a:pt x="203419" y="60419"/>
                      </a:lnTo>
                      <a:lnTo>
                        <a:pt x="232316" y="31499"/>
                      </a:lnTo>
                      <a:lnTo>
                        <a:pt x="264705" y="31499"/>
                      </a:lnTo>
                      <a:cubicBezTo>
                        <a:pt x="264819" y="31499"/>
                        <a:pt x="264911" y="31430"/>
                        <a:pt x="264911" y="31316"/>
                      </a:cubicBezTo>
                      <a:cubicBezTo>
                        <a:pt x="264911" y="31225"/>
                        <a:pt x="264819" y="31134"/>
                        <a:pt x="264705" y="31134"/>
                      </a:cubicBezTo>
                      <a:lnTo>
                        <a:pt x="232156" y="31134"/>
                      </a:lnTo>
                      <a:lnTo>
                        <a:pt x="203259" y="60031"/>
                      </a:lnTo>
                      <a:lnTo>
                        <a:pt x="175664" y="60031"/>
                      </a:lnTo>
                      <a:lnTo>
                        <a:pt x="129374" y="13764"/>
                      </a:lnTo>
                      <a:lnTo>
                        <a:pt x="71101" y="13764"/>
                      </a:lnTo>
                      <a:lnTo>
                        <a:pt x="57337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1" name="Google Shape;1761;p20"/>
                <p:cNvSpPr/>
                <p:nvPr/>
              </p:nvSpPr>
              <p:spPr>
                <a:xfrm>
                  <a:off x="1664700" y="294775"/>
                  <a:ext cx="3135650" cy="766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426" h="30667" extrusionOk="0">
                      <a:moveTo>
                        <a:pt x="125014" y="1"/>
                      </a:moveTo>
                      <a:cubicBezTo>
                        <a:pt x="124917" y="1"/>
                        <a:pt x="124820" y="35"/>
                        <a:pt x="124741" y="103"/>
                      </a:cubicBezTo>
                      <a:lnTo>
                        <a:pt x="111936" y="12931"/>
                      </a:lnTo>
                      <a:lnTo>
                        <a:pt x="47020" y="12931"/>
                      </a:lnTo>
                      <a:lnTo>
                        <a:pt x="30016" y="29913"/>
                      </a:lnTo>
                      <a:lnTo>
                        <a:pt x="388" y="29913"/>
                      </a:lnTo>
                      <a:cubicBezTo>
                        <a:pt x="160" y="29913"/>
                        <a:pt x="0" y="30073"/>
                        <a:pt x="0" y="30301"/>
                      </a:cubicBezTo>
                      <a:cubicBezTo>
                        <a:pt x="0" y="30507"/>
                        <a:pt x="160" y="30666"/>
                        <a:pt x="388" y="30666"/>
                      </a:cubicBezTo>
                      <a:lnTo>
                        <a:pt x="30335" y="30666"/>
                      </a:lnTo>
                      <a:lnTo>
                        <a:pt x="47340" y="13685"/>
                      </a:lnTo>
                      <a:lnTo>
                        <a:pt x="112255" y="13685"/>
                      </a:lnTo>
                      <a:lnTo>
                        <a:pt x="125288" y="651"/>
                      </a:lnTo>
                      <a:cubicBezTo>
                        <a:pt x="125425" y="514"/>
                        <a:pt x="125425" y="263"/>
                        <a:pt x="125288" y="103"/>
                      </a:cubicBezTo>
                      <a:cubicBezTo>
                        <a:pt x="125208" y="35"/>
                        <a:pt x="125111" y="1"/>
                        <a:pt x="12501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2" name="Google Shape;1762;p20"/>
                <p:cNvSpPr/>
                <p:nvPr/>
              </p:nvSpPr>
              <p:spPr>
                <a:xfrm>
                  <a:off x="100600" y="2193550"/>
                  <a:ext cx="3410675" cy="530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427" h="21229" extrusionOk="0">
                      <a:moveTo>
                        <a:pt x="20748" y="1"/>
                      </a:moveTo>
                      <a:lnTo>
                        <a:pt x="160" y="20589"/>
                      </a:lnTo>
                      <a:cubicBezTo>
                        <a:pt x="0" y="20726"/>
                        <a:pt x="0" y="20977"/>
                        <a:pt x="160" y="21114"/>
                      </a:cubicBezTo>
                      <a:cubicBezTo>
                        <a:pt x="228" y="21205"/>
                        <a:pt x="342" y="21228"/>
                        <a:pt x="434" y="21228"/>
                      </a:cubicBezTo>
                      <a:cubicBezTo>
                        <a:pt x="525" y="21228"/>
                        <a:pt x="616" y="21205"/>
                        <a:pt x="708" y="21114"/>
                      </a:cubicBezTo>
                      <a:lnTo>
                        <a:pt x="21045" y="777"/>
                      </a:lnTo>
                      <a:lnTo>
                        <a:pt x="85390" y="777"/>
                      </a:lnTo>
                      <a:lnTo>
                        <a:pt x="103307" y="18672"/>
                      </a:lnTo>
                      <a:lnTo>
                        <a:pt x="136039" y="18672"/>
                      </a:lnTo>
                      <a:cubicBezTo>
                        <a:pt x="136267" y="18672"/>
                        <a:pt x="136427" y="18512"/>
                        <a:pt x="136427" y="18307"/>
                      </a:cubicBezTo>
                      <a:cubicBezTo>
                        <a:pt x="136427" y="18078"/>
                        <a:pt x="136267" y="17919"/>
                        <a:pt x="136039" y="17919"/>
                      </a:cubicBezTo>
                      <a:lnTo>
                        <a:pt x="103627" y="17919"/>
                      </a:lnTo>
                      <a:lnTo>
                        <a:pt x="85709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3" name="Google Shape;1763;p20"/>
                <p:cNvSpPr/>
                <p:nvPr/>
              </p:nvSpPr>
              <p:spPr>
                <a:xfrm>
                  <a:off x="106300" y="832600"/>
                  <a:ext cx="2024625" cy="395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985" h="15819" extrusionOk="0">
                      <a:moveTo>
                        <a:pt x="206" y="1"/>
                      </a:moveTo>
                      <a:cubicBezTo>
                        <a:pt x="92" y="1"/>
                        <a:pt x="0" y="92"/>
                        <a:pt x="0" y="183"/>
                      </a:cubicBezTo>
                      <a:cubicBezTo>
                        <a:pt x="0" y="297"/>
                        <a:pt x="92" y="389"/>
                        <a:pt x="206" y="389"/>
                      </a:cubicBezTo>
                      <a:lnTo>
                        <a:pt x="37297" y="389"/>
                      </a:lnTo>
                      <a:lnTo>
                        <a:pt x="52750" y="15818"/>
                      </a:lnTo>
                      <a:lnTo>
                        <a:pt x="80779" y="15818"/>
                      </a:lnTo>
                      <a:cubicBezTo>
                        <a:pt x="80893" y="15818"/>
                        <a:pt x="80985" y="15727"/>
                        <a:pt x="80985" y="15636"/>
                      </a:cubicBezTo>
                      <a:cubicBezTo>
                        <a:pt x="80985" y="15522"/>
                        <a:pt x="80893" y="15430"/>
                        <a:pt x="80779" y="15430"/>
                      </a:cubicBezTo>
                      <a:lnTo>
                        <a:pt x="52909" y="15430"/>
                      </a:lnTo>
                      <a:lnTo>
                        <a:pt x="37457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4" name="Google Shape;1764;p20"/>
                <p:cNvSpPr/>
                <p:nvPr/>
              </p:nvSpPr>
              <p:spPr>
                <a:xfrm>
                  <a:off x="24125" y="1108225"/>
                  <a:ext cx="1654850" cy="513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194" h="20521" extrusionOk="0">
                      <a:moveTo>
                        <a:pt x="183" y="0"/>
                      </a:moveTo>
                      <a:cubicBezTo>
                        <a:pt x="92" y="0"/>
                        <a:pt x="1" y="91"/>
                        <a:pt x="1" y="206"/>
                      </a:cubicBezTo>
                      <a:cubicBezTo>
                        <a:pt x="1" y="297"/>
                        <a:pt x="92" y="388"/>
                        <a:pt x="183" y="388"/>
                      </a:cubicBezTo>
                      <a:lnTo>
                        <a:pt x="25245" y="388"/>
                      </a:lnTo>
                      <a:lnTo>
                        <a:pt x="45377" y="20520"/>
                      </a:lnTo>
                      <a:lnTo>
                        <a:pt x="66011" y="20520"/>
                      </a:lnTo>
                      <a:cubicBezTo>
                        <a:pt x="66103" y="20520"/>
                        <a:pt x="66194" y="20429"/>
                        <a:pt x="66194" y="20337"/>
                      </a:cubicBezTo>
                      <a:cubicBezTo>
                        <a:pt x="66194" y="20223"/>
                        <a:pt x="66103" y="20132"/>
                        <a:pt x="66011" y="20132"/>
                      </a:cubicBezTo>
                      <a:lnTo>
                        <a:pt x="45537" y="20132"/>
                      </a:lnTo>
                      <a:lnTo>
                        <a:pt x="2540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5" name="Google Shape;1765;p20"/>
                <p:cNvSpPr/>
                <p:nvPr/>
              </p:nvSpPr>
              <p:spPr>
                <a:xfrm>
                  <a:off x="24125" y="1371850"/>
                  <a:ext cx="979225" cy="451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169" h="18079" extrusionOk="0">
                      <a:moveTo>
                        <a:pt x="183" y="0"/>
                      </a:moveTo>
                      <a:cubicBezTo>
                        <a:pt x="92" y="0"/>
                        <a:pt x="1" y="92"/>
                        <a:pt x="1" y="206"/>
                      </a:cubicBezTo>
                      <a:cubicBezTo>
                        <a:pt x="1" y="297"/>
                        <a:pt x="92" y="388"/>
                        <a:pt x="183" y="388"/>
                      </a:cubicBezTo>
                      <a:lnTo>
                        <a:pt x="21182" y="388"/>
                      </a:lnTo>
                      <a:lnTo>
                        <a:pt x="38826" y="18010"/>
                      </a:lnTo>
                      <a:cubicBezTo>
                        <a:pt x="38849" y="18055"/>
                        <a:pt x="38895" y="18078"/>
                        <a:pt x="38940" y="18078"/>
                      </a:cubicBezTo>
                      <a:cubicBezTo>
                        <a:pt x="39009" y="18078"/>
                        <a:pt x="39055" y="18055"/>
                        <a:pt x="39077" y="18010"/>
                      </a:cubicBezTo>
                      <a:cubicBezTo>
                        <a:pt x="39169" y="17941"/>
                        <a:pt x="39169" y="17827"/>
                        <a:pt x="39077" y="17736"/>
                      </a:cubicBezTo>
                      <a:lnTo>
                        <a:pt x="21342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6" name="Google Shape;1766;p20"/>
                <p:cNvSpPr/>
                <p:nvPr/>
              </p:nvSpPr>
              <p:spPr>
                <a:xfrm>
                  <a:off x="5585500" y="1408375"/>
                  <a:ext cx="1529900" cy="580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196" h="23214" extrusionOk="0">
                      <a:moveTo>
                        <a:pt x="49121" y="0"/>
                      </a:moveTo>
                      <a:lnTo>
                        <a:pt x="26661" y="22460"/>
                      </a:lnTo>
                      <a:lnTo>
                        <a:pt x="389" y="22460"/>
                      </a:lnTo>
                      <a:cubicBezTo>
                        <a:pt x="161" y="22460"/>
                        <a:pt x="1" y="22620"/>
                        <a:pt x="1" y="22848"/>
                      </a:cubicBezTo>
                      <a:cubicBezTo>
                        <a:pt x="1" y="23054"/>
                        <a:pt x="161" y="23214"/>
                        <a:pt x="389" y="23214"/>
                      </a:cubicBezTo>
                      <a:lnTo>
                        <a:pt x="26980" y="23214"/>
                      </a:lnTo>
                      <a:lnTo>
                        <a:pt x="49441" y="776"/>
                      </a:lnTo>
                      <a:lnTo>
                        <a:pt x="60808" y="776"/>
                      </a:lnTo>
                      <a:cubicBezTo>
                        <a:pt x="61013" y="776"/>
                        <a:pt x="61196" y="594"/>
                        <a:pt x="61196" y="388"/>
                      </a:cubicBezTo>
                      <a:cubicBezTo>
                        <a:pt x="61196" y="183"/>
                        <a:pt x="61013" y="0"/>
                        <a:pt x="6080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7" name="Google Shape;1767;p20"/>
                <p:cNvSpPr/>
                <p:nvPr/>
              </p:nvSpPr>
              <p:spPr>
                <a:xfrm>
                  <a:off x="5953000" y="3543100"/>
                  <a:ext cx="134700" cy="134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88" h="5388" extrusionOk="0">
                      <a:moveTo>
                        <a:pt x="2694" y="366"/>
                      </a:moveTo>
                      <a:cubicBezTo>
                        <a:pt x="3972" y="366"/>
                        <a:pt x="5022" y="1416"/>
                        <a:pt x="5022" y="2694"/>
                      </a:cubicBezTo>
                      <a:cubicBezTo>
                        <a:pt x="5022" y="3949"/>
                        <a:pt x="3972" y="4999"/>
                        <a:pt x="2694" y="4999"/>
                      </a:cubicBezTo>
                      <a:cubicBezTo>
                        <a:pt x="1416" y="4999"/>
                        <a:pt x="388" y="3949"/>
                        <a:pt x="388" y="2694"/>
                      </a:cubicBezTo>
                      <a:cubicBezTo>
                        <a:pt x="388" y="1416"/>
                        <a:pt x="1416" y="366"/>
                        <a:pt x="2694" y="366"/>
                      </a:cubicBezTo>
                      <a:close/>
                      <a:moveTo>
                        <a:pt x="2694" y="1"/>
                      </a:moveTo>
                      <a:cubicBezTo>
                        <a:pt x="1210" y="1"/>
                        <a:pt x="0" y="1187"/>
                        <a:pt x="0" y="2694"/>
                      </a:cubicBezTo>
                      <a:cubicBezTo>
                        <a:pt x="0" y="4178"/>
                        <a:pt x="1210" y="5387"/>
                        <a:pt x="2694" y="5387"/>
                      </a:cubicBezTo>
                      <a:cubicBezTo>
                        <a:pt x="4177" y="5387"/>
                        <a:pt x="5387" y="4178"/>
                        <a:pt x="5387" y="2694"/>
                      </a:cubicBezTo>
                      <a:cubicBezTo>
                        <a:pt x="5387" y="1187"/>
                        <a:pt x="4177" y="1"/>
                        <a:pt x="269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8" name="Google Shape;1768;p20"/>
                <p:cNvSpPr/>
                <p:nvPr/>
              </p:nvSpPr>
              <p:spPr>
                <a:xfrm>
                  <a:off x="5976400" y="3566500"/>
                  <a:ext cx="87900" cy="87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16" h="3493" extrusionOk="0">
                      <a:moveTo>
                        <a:pt x="1758" y="0"/>
                      </a:moveTo>
                      <a:cubicBezTo>
                        <a:pt x="799" y="0"/>
                        <a:pt x="0" y="776"/>
                        <a:pt x="0" y="1758"/>
                      </a:cubicBezTo>
                      <a:cubicBezTo>
                        <a:pt x="0" y="2717"/>
                        <a:pt x="799" y="3493"/>
                        <a:pt x="1758" y="3493"/>
                      </a:cubicBezTo>
                      <a:cubicBezTo>
                        <a:pt x="2739" y="3493"/>
                        <a:pt x="3515" y="2717"/>
                        <a:pt x="3515" y="1758"/>
                      </a:cubicBezTo>
                      <a:cubicBezTo>
                        <a:pt x="3515" y="776"/>
                        <a:pt x="2739" y="0"/>
                        <a:pt x="175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9" name="Google Shape;1769;p20"/>
                <p:cNvSpPr/>
                <p:nvPr/>
              </p:nvSpPr>
              <p:spPr>
                <a:xfrm>
                  <a:off x="5421175" y="2256325"/>
                  <a:ext cx="134700" cy="134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88" h="5388" extrusionOk="0">
                      <a:moveTo>
                        <a:pt x="2694" y="389"/>
                      </a:moveTo>
                      <a:cubicBezTo>
                        <a:pt x="3972" y="389"/>
                        <a:pt x="4999" y="1416"/>
                        <a:pt x="4999" y="2694"/>
                      </a:cubicBezTo>
                      <a:cubicBezTo>
                        <a:pt x="4999" y="3972"/>
                        <a:pt x="3972" y="5022"/>
                        <a:pt x="2694" y="5022"/>
                      </a:cubicBezTo>
                      <a:cubicBezTo>
                        <a:pt x="1415" y="5022"/>
                        <a:pt x="365" y="3972"/>
                        <a:pt x="365" y="2694"/>
                      </a:cubicBezTo>
                      <a:cubicBezTo>
                        <a:pt x="365" y="1416"/>
                        <a:pt x="1415" y="389"/>
                        <a:pt x="2694" y="389"/>
                      </a:cubicBezTo>
                      <a:close/>
                      <a:moveTo>
                        <a:pt x="2694" y="1"/>
                      </a:moveTo>
                      <a:cubicBezTo>
                        <a:pt x="1210" y="1"/>
                        <a:pt x="0" y="1210"/>
                        <a:pt x="0" y="2694"/>
                      </a:cubicBezTo>
                      <a:cubicBezTo>
                        <a:pt x="0" y="4178"/>
                        <a:pt x="1210" y="5387"/>
                        <a:pt x="2694" y="5387"/>
                      </a:cubicBezTo>
                      <a:cubicBezTo>
                        <a:pt x="4177" y="5387"/>
                        <a:pt x="5387" y="4178"/>
                        <a:pt x="5387" y="2694"/>
                      </a:cubicBezTo>
                      <a:cubicBezTo>
                        <a:pt x="5387" y="1210"/>
                        <a:pt x="4177" y="1"/>
                        <a:pt x="269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0" name="Google Shape;1770;p20"/>
                <p:cNvSpPr/>
                <p:nvPr/>
              </p:nvSpPr>
              <p:spPr>
                <a:xfrm>
                  <a:off x="5444575" y="2279725"/>
                  <a:ext cx="87900" cy="87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16" h="3516" extrusionOk="0">
                      <a:moveTo>
                        <a:pt x="1758" y="0"/>
                      </a:moveTo>
                      <a:cubicBezTo>
                        <a:pt x="776" y="0"/>
                        <a:pt x="0" y="799"/>
                        <a:pt x="0" y="1758"/>
                      </a:cubicBezTo>
                      <a:cubicBezTo>
                        <a:pt x="0" y="2739"/>
                        <a:pt x="776" y="3516"/>
                        <a:pt x="1758" y="3516"/>
                      </a:cubicBezTo>
                      <a:cubicBezTo>
                        <a:pt x="2716" y="3516"/>
                        <a:pt x="3515" y="2739"/>
                        <a:pt x="3515" y="1758"/>
                      </a:cubicBezTo>
                      <a:cubicBezTo>
                        <a:pt x="3515" y="799"/>
                        <a:pt x="2716" y="0"/>
                        <a:pt x="175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1" name="Google Shape;1771;p20"/>
                <p:cNvSpPr/>
                <p:nvPr/>
              </p:nvSpPr>
              <p:spPr>
                <a:xfrm>
                  <a:off x="5459400" y="1912225"/>
                  <a:ext cx="134700" cy="134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88" h="5388" extrusionOk="0">
                      <a:moveTo>
                        <a:pt x="2694" y="366"/>
                      </a:moveTo>
                      <a:cubicBezTo>
                        <a:pt x="3972" y="366"/>
                        <a:pt x="4999" y="1416"/>
                        <a:pt x="4999" y="2694"/>
                      </a:cubicBezTo>
                      <a:cubicBezTo>
                        <a:pt x="4999" y="3973"/>
                        <a:pt x="3972" y="5000"/>
                        <a:pt x="2694" y="5000"/>
                      </a:cubicBezTo>
                      <a:cubicBezTo>
                        <a:pt x="1416" y="5000"/>
                        <a:pt x="389" y="3973"/>
                        <a:pt x="389" y="2694"/>
                      </a:cubicBezTo>
                      <a:cubicBezTo>
                        <a:pt x="389" y="1416"/>
                        <a:pt x="1416" y="366"/>
                        <a:pt x="2694" y="366"/>
                      </a:cubicBezTo>
                      <a:close/>
                      <a:moveTo>
                        <a:pt x="2694" y="1"/>
                      </a:moveTo>
                      <a:cubicBezTo>
                        <a:pt x="1210" y="1"/>
                        <a:pt x="1" y="1211"/>
                        <a:pt x="1" y="2694"/>
                      </a:cubicBezTo>
                      <a:cubicBezTo>
                        <a:pt x="1" y="4178"/>
                        <a:pt x="1210" y="5388"/>
                        <a:pt x="2694" y="5388"/>
                      </a:cubicBezTo>
                      <a:cubicBezTo>
                        <a:pt x="4178" y="5388"/>
                        <a:pt x="5387" y="4178"/>
                        <a:pt x="5387" y="2694"/>
                      </a:cubicBezTo>
                      <a:cubicBezTo>
                        <a:pt x="5387" y="1211"/>
                        <a:pt x="4178" y="1"/>
                        <a:pt x="269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2" name="Google Shape;1772;p20"/>
                <p:cNvSpPr/>
                <p:nvPr/>
              </p:nvSpPr>
              <p:spPr>
                <a:xfrm>
                  <a:off x="5482800" y="1935625"/>
                  <a:ext cx="87900" cy="87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16" h="3516" extrusionOk="0">
                      <a:moveTo>
                        <a:pt x="1758" y="1"/>
                      </a:moveTo>
                      <a:cubicBezTo>
                        <a:pt x="799" y="1"/>
                        <a:pt x="0" y="777"/>
                        <a:pt x="0" y="1758"/>
                      </a:cubicBezTo>
                      <a:cubicBezTo>
                        <a:pt x="0" y="2717"/>
                        <a:pt x="799" y="3516"/>
                        <a:pt x="1758" y="3516"/>
                      </a:cubicBezTo>
                      <a:cubicBezTo>
                        <a:pt x="2739" y="3516"/>
                        <a:pt x="3515" y="2717"/>
                        <a:pt x="3515" y="1758"/>
                      </a:cubicBezTo>
                      <a:cubicBezTo>
                        <a:pt x="3515" y="777"/>
                        <a:pt x="2739" y="1"/>
                        <a:pt x="1758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3" name="Google Shape;1773;p20"/>
                <p:cNvSpPr/>
                <p:nvPr/>
              </p:nvSpPr>
              <p:spPr>
                <a:xfrm>
                  <a:off x="4736975" y="1935625"/>
                  <a:ext cx="87900" cy="87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16" h="3516" extrusionOk="0">
                      <a:moveTo>
                        <a:pt x="1758" y="1"/>
                      </a:moveTo>
                      <a:cubicBezTo>
                        <a:pt x="777" y="1"/>
                        <a:pt x="1" y="777"/>
                        <a:pt x="1" y="1758"/>
                      </a:cubicBezTo>
                      <a:cubicBezTo>
                        <a:pt x="1" y="2717"/>
                        <a:pt x="777" y="3516"/>
                        <a:pt x="1758" y="3516"/>
                      </a:cubicBezTo>
                      <a:cubicBezTo>
                        <a:pt x="2717" y="3516"/>
                        <a:pt x="3516" y="2717"/>
                        <a:pt x="3516" y="1758"/>
                      </a:cubicBezTo>
                      <a:cubicBezTo>
                        <a:pt x="3516" y="777"/>
                        <a:pt x="2717" y="1"/>
                        <a:pt x="1758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4" name="Google Shape;1774;p20"/>
                <p:cNvSpPr/>
                <p:nvPr/>
              </p:nvSpPr>
              <p:spPr>
                <a:xfrm>
                  <a:off x="7044625" y="2632950"/>
                  <a:ext cx="87900" cy="87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16" h="3493" extrusionOk="0">
                      <a:moveTo>
                        <a:pt x="1758" y="0"/>
                      </a:moveTo>
                      <a:cubicBezTo>
                        <a:pt x="799" y="0"/>
                        <a:pt x="0" y="776"/>
                        <a:pt x="0" y="1735"/>
                      </a:cubicBezTo>
                      <a:cubicBezTo>
                        <a:pt x="0" y="2716"/>
                        <a:pt x="799" y="3493"/>
                        <a:pt x="1758" y="3493"/>
                      </a:cubicBezTo>
                      <a:cubicBezTo>
                        <a:pt x="2739" y="3493"/>
                        <a:pt x="3515" y="2716"/>
                        <a:pt x="3515" y="1735"/>
                      </a:cubicBezTo>
                      <a:cubicBezTo>
                        <a:pt x="3515" y="776"/>
                        <a:pt x="2739" y="0"/>
                        <a:pt x="175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5" name="Google Shape;1775;p20"/>
                <p:cNvSpPr/>
                <p:nvPr/>
              </p:nvSpPr>
              <p:spPr>
                <a:xfrm>
                  <a:off x="4222850" y="1085400"/>
                  <a:ext cx="134675" cy="134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87" h="5387" extrusionOk="0">
                      <a:moveTo>
                        <a:pt x="2694" y="388"/>
                      </a:moveTo>
                      <a:cubicBezTo>
                        <a:pt x="3972" y="388"/>
                        <a:pt x="5022" y="1415"/>
                        <a:pt x="5022" y="2694"/>
                      </a:cubicBezTo>
                      <a:cubicBezTo>
                        <a:pt x="5022" y="3972"/>
                        <a:pt x="3972" y="4999"/>
                        <a:pt x="2694" y="4999"/>
                      </a:cubicBezTo>
                      <a:cubicBezTo>
                        <a:pt x="1415" y="4999"/>
                        <a:pt x="388" y="3972"/>
                        <a:pt x="388" y="2694"/>
                      </a:cubicBezTo>
                      <a:cubicBezTo>
                        <a:pt x="388" y="1415"/>
                        <a:pt x="1415" y="388"/>
                        <a:pt x="2694" y="388"/>
                      </a:cubicBezTo>
                      <a:close/>
                      <a:moveTo>
                        <a:pt x="2694" y="0"/>
                      </a:moveTo>
                      <a:cubicBezTo>
                        <a:pt x="1210" y="0"/>
                        <a:pt x="0" y="1210"/>
                        <a:pt x="0" y="2694"/>
                      </a:cubicBezTo>
                      <a:cubicBezTo>
                        <a:pt x="0" y="4177"/>
                        <a:pt x="1210" y="5387"/>
                        <a:pt x="2694" y="5387"/>
                      </a:cubicBezTo>
                      <a:cubicBezTo>
                        <a:pt x="4177" y="5387"/>
                        <a:pt x="5387" y="4177"/>
                        <a:pt x="5387" y="2694"/>
                      </a:cubicBezTo>
                      <a:cubicBezTo>
                        <a:pt x="5387" y="1210"/>
                        <a:pt x="4177" y="0"/>
                        <a:pt x="269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6" name="Google Shape;1776;p20"/>
                <p:cNvSpPr/>
                <p:nvPr/>
              </p:nvSpPr>
              <p:spPr>
                <a:xfrm>
                  <a:off x="4246800" y="1108775"/>
                  <a:ext cx="87350" cy="87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94" h="3517" extrusionOk="0">
                      <a:moveTo>
                        <a:pt x="1736" y="1"/>
                      </a:moveTo>
                      <a:cubicBezTo>
                        <a:pt x="777" y="1"/>
                        <a:pt x="1" y="800"/>
                        <a:pt x="1" y="1759"/>
                      </a:cubicBezTo>
                      <a:cubicBezTo>
                        <a:pt x="1" y="2717"/>
                        <a:pt x="777" y="3516"/>
                        <a:pt x="1736" y="3516"/>
                      </a:cubicBezTo>
                      <a:cubicBezTo>
                        <a:pt x="2717" y="3516"/>
                        <a:pt x="3493" y="2717"/>
                        <a:pt x="3493" y="1759"/>
                      </a:cubicBezTo>
                      <a:cubicBezTo>
                        <a:pt x="3493" y="800"/>
                        <a:pt x="2717" y="1"/>
                        <a:pt x="1736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7" name="Google Shape;1777;p20"/>
                <p:cNvSpPr/>
                <p:nvPr/>
              </p:nvSpPr>
              <p:spPr>
                <a:xfrm>
                  <a:off x="3502700" y="2585000"/>
                  <a:ext cx="134700" cy="134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88" h="5388" extrusionOk="0">
                      <a:moveTo>
                        <a:pt x="2694" y="389"/>
                      </a:moveTo>
                      <a:cubicBezTo>
                        <a:pt x="3972" y="389"/>
                        <a:pt x="4999" y="1416"/>
                        <a:pt x="4999" y="2694"/>
                      </a:cubicBezTo>
                      <a:cubicBezTo>
                        <a:pt x="4999" y="3973"/>
                        <a:pt x="3972" y="5000"/>
                        <a:pt x="2694" y="5000"/>
                      </a:cubicBezTo>
                      <a:cubicBezTo>
                        <a:pt x="1416" y="5000"/>
                        <a:pt x="389" y="3973"/>
                        <a:pt x="389" y="2694"/>
                      </a:cubicBezTo>
                      <a:cubicBezTo>
                        <a:pt x="389" y="1416"/>
                        <a:pt x="1416" y="389"/>
                        <a:pt x="2694" y="389"/>
                      </a:cubicBezTo>
                      <a:close/>
                      <a:moveTo>
                        <a:pt x="2694" y="1"/>
                      </a:moveTo>
                      <a:cubicBezTo>
                        <a:pt x="1210" y="1"/>
                        <a:pt x="1" y="1211"/>
                        <a:pt x="1" y="2694"/>
                      </a:cubicBezTo>
                      <a:cubicBezTo>
                        <a:pt x="1" y="4178"/>
                        <a:pt x="1210" y="5388"/>
                        <a:pt x="2694" y="5388"/>
                      </a:cubicBezTo>
                      <a:cubicBezTo>
                        <a:pt x="4178" y="5388"/>
                        <a:pt x="5387" y="4178"/>
                        <a:pt x="5387" y="2694"/>
                      </a:cubicBezTo>
                      <a:cubicBezTo>
                        <a:pt x="5387" y="1211"/>
                        <a:pt x="4178" y="1"/>
                        <a:pt x="269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8" name="Google Shape;1778;p20"/>
                <p:cNvSpPr/>
                <p:nvPr/>
              </p:nvSpPr>
              <p:spPr>
                <a:xfrm>
                  <a:off x="3526100" y="2608400"/>
                  <a:ext cx="87900" cy="87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16" h="3516" extrusionOk="0">
                      <a:moveTo>
                        <a:pt x="1758" y="1"/>
                      </a:moveTo>
                      <a:cubicBezTo>
                        <a:pt x="776" y="1"/>
                        <a:pt x="0" y="777"/>
                        <a:pt x="0" y="1758"/>
                      </a:cubicBezTo>
                      <a:cubicBezTo>
                        <a:pt x="0" y="2717"/>
                        <a:pt x="776" y="3516"/>
                        <a:pt x="1758" y="3516"/>
                      </a:cubicBezTo>
                      <a:cubicBezTo>
                        <a:pt x="2717" y="3516"/>
                        <a:pt x="3516" y="2717"/>
                        <a:pt x="3516" y="1758"/>
                      </a:cubicBezTo>
                      <a:cubicBezTo>
                        <a:pt x="3516" y="777"/>
                        <a:pt x="2717" y="1"/>
                        <a:pt x="1758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9" name="Google Shape;1779;p20"/>
                <p:cNvSpPr/>
                <p:nvPr/>
              </p:nvSpPr>
              <p:spPr>
                <a:xfrm>
                  <a:off x="2281550" y="1156150"/>
                  <a:ext cx="134700" cy="134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88" h="5388" extrusionOk="0">
                      <a:moveTo>
                        <a:pt x="2694" y="366"/>
                      </a:moveTo>
                      <a:cubicBezTo>
                        <a:pt x="3972" y="366"/>
                        <a:pt x="4999" y="1416"/>
                        <a:pt x="4999" y="2694"/>
                      </a:cubicBezTo>
                      <a:cubicBezTo>
                        <a:pt x="4999" y="3972"/>
                        <a:pt x="3972" y="4999"/>
                        <a:pt x="2694" y="4999"/>
                      </a:cubicBezTo>
                      <a:cubicBezTo>
                        <a:pt x="1416" y="4999"/>
                        <a:pt x="366" y="3972"/>
                        <a:pt x="366" y="2694"/>
                      </a:cubicBezTo>
                      <a:cubicBezTo>
                        <a:pt x="366" y="1416"/>
                        <a:pt x="1416" y="366"/>
                        <a:pt x="2694" y="366"/>
                      </a:cubicBezTo>
                      <a:close/>
                      <a:moveTo>
                        <a:pt x="2694" y="0"/>
                      </a:moveTo>
                      <a:cubicBezTo>
                        <a:pt x="1210" y="0"/>
                        <a:pt x="0" y="1210"/>
                        <a:pt x="0" y="2694"/>
                      </a:cubicBezTo>
                      <a:cubicBezTo>
                        <a:pt x="0" y="4178"/>
                        <a:pt x="1210" y="5387"/>
                        <a:pt x="2694" y="5387"/>
                      </a:cubicBezTo>
                      <a:cubicBezTo>
                        <a:pt x="4177" y="5387"/>
                        <a:pt x="5387" y="4178"/>
                        <a:pt x="5387" y="2694"/>
                      </a:cubicBezTo>
                      <a:cubicBezTo>
                        <a:pt x="5387" y="1210"/>
                        <a:pt x="4177" y="0"/>
                        <a:pt x="269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0" name="Google Shape;1780;p20"/>
                <p:cNvSpPr/>
                <p:nvPr/>
              </p:nvSpPr>
              <p:spPr>
                <a:xfrm>
                  <a:off x="2304950" y="1179550"/>
                  <a:ext cx="87325" cy="87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93" h="3516" extrusionOk="0">
                      <a:moveTo>
                        <a:pt x="1758" y="0"/>
                      </a:moveTo>
                      <a:cubicBezTo>
                        <a:pt x="776" y="0"/>
                        <a:pt x="0" y="776"/>
                        <a:pt x="0" y="1758"/>
                      </a:cubicBezTo>
                      <a:cubicBezTo>
                        <a:pt x="0" y="2717"/>
                        <a:pt x="776" y="3515"/>
                        <a:pt x="1758" y="3515"/>
                      </a:cubicBezTo>
                      <a:cubicBezTo>
                        <a:pt x="2716" y="3515"/>
                        <a:pt x="3493" y="2717"/>
                        <a:pt x="3493" y="1758"/>
                      </a:cubicBezTo>
                      <a:cubicBezTo>
                        <a:pt x="3493" y="776"/>
                        <a:pt x="2716" y="0"/>
                        <a:pt x="175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1" name="Google Shape;1781;p20"/>
                <p:cNvSpPr/>
                <p:nvPr/>
              </p:nvSpPr>
              <p:spPr>
                <a:xfrm>
                  <a:off x="1577950" y="1004925"/>
                  <a:ext cx="94750" cy="94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90" h="3790" extrusionOk="0">
                      <a:moveTo>
                        <a:pt x="1895" y="366"/>
                      </a:moveTo>
                      <a:cubicBezTo>
                        <a:pt x="2717" y="366"/>
                        <a:pt x="3402" y="1051"/>
                        <a:pt x="3402" y="1895"/>
                      </a:cubicBezTo>
                      <a:cubicBezTo>
                        <a:pt x="3402" y="2717"/>
                        <a:pt x="2717" y="3402"/>
                        <a:pt x="1895" y="3402"/>
                      </a:cubicBezTo>
                      <a:cubicBezTo>
                        <a:pt x="1051" y="3402"/>
                        <a:pt x="366" y="2717"/>
                        <a:pt x="366" y="1895"/>
                      </a:cubicBezTo>
                      <a:cubicBezTo>
                        <a:pt x="366" y="1051"/>
                        <a:pt x="1051" y="366"/>
                        <a:pt x="1895" y="366"/>
                      </a:cubicBezTo>
                      <a:close/>
                      <a:moveTo>
                        <a:pt x="1895" y="1"/>
                      </a:moveTo>
                      <a:cubicBezTo>
                        <a:pt x="845" y="1"/>
                        <a:pt x="1" y="845"/>
                        <a:pt x="1" y="1895"/>
                      </a:cubicBezTo>
                      <a:cubicBezTo>
                        <a:pt x="1" y="2922"/>
                        <a:pt x="845" y="3790"/>
                        <a:pt x="1895" y="3790"/>
                      </a:cubicBezTo>
                      <a:cubicBezTo>
                        <a:pt x="2922" y="3790"/>
                        <a:pt x="3790" y="2922"/>
                        <a:pt x="3790" y="1895"/>
                      </a:cubicBezTo>
                      <a:cubicBezTo>
                        <a:pt x="3790" y="845"/>
                        <a:pt x="2922" y="1"/>
                        <a:pt x="189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2" name="Google Shape;1782;p20"/>
                <p:cNvSpPr/>
                <p:nvPr/>
              </p:nvSpPr>
              <p:spPr>
                <a:xfrm>
                  <a:off x="1595075" y="1022050"/>
                  <a:ext cx="59950" cy="59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98" h="2398" extrusionOk="0">
                      <a:moveTo>
                        <a:pt x="1210" y="1"/>
                      </a:moveTo>
                      <a:cubicBezTo>
                        <a:pt x="548" y="1"/>
                        <a:pt x="1" y="548"/>
                        <a:pt x="1" y="1210"/>
                      </a:cubicBezTo>
                      <a:cubicBezTo>
                        <a:pt x="1" y="1872"/>
                        <a:pt x="548" y="2397"/>
                        <a:pt x="1210" y="2397"/>
                      </a:cubicBezTo>
                      <a:cubicBezTo>
                        <a:pt x="1872" y="2397"/>
                        <a:pt x="2397" y="1872"/>
                        <a:pt x="2397" y="1210"/>
                      </a:cubicBezTo>
                      <a:cubicBezTo>
                        <a:pt x="2397" y="548"/>
                        <a:pt x="1872" y="1"/>
                        <a:pt x="121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3" name="Google Shape;1783;p20"/>
                <p:cNvSpPr/>
                <p:nvPr/>
              </p:nvSpPr>
              <p:spPr>
                <a:xfrm>
                  <a:off x="2892125" y="1170425"/>
                  <a:ext cx="106150" cy="106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6" h="4246" extrusionOk="0">
                      <a:moveTo>
                        <a:pt x="2123" y="0"/>
                      </a:moveTo>
                      <a:cubicBezTo>
                        <a:pt x="959" y="0"/>
                        <a:pt x="0" y="936"/>
                        <a:pt x="0" y="2123"/>
                      </a:cubicBezTo>
                      <a:cubicBezTo>
                        <a:pt x="0" y="3287"/>
                        <a:pt x="959" y="4246"/>
                        <a:pt x="2123" y="4246"/>
                      </a:cubicBezTo>
                      <a:cubicBezTo>
                        <a:pt x="3310" y="4246"/>
                        <a:pt x="4246" y="3287"/>
                        <a:pt x="4246" y="2123"/>
                      </a:cubicBezTo>
                      <a:cubicBezTo>
                        <a:pt x="4246" y="936"/>
                        <a:pt x="3310" y="0"/>
                        <a:pt x="212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4" name="Google Shape;1784;p20"/>
                <p:cNvSpPr/>
                <p:nvPr/>
              </p:nvSpPr>
              <p:spPr>
                <a:xfrm>
                  <a:off x="7004675" y="1366150"/>
                  <a:ext cx="106150" cy="106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6" h="4246" extrusionOk="0">
                      <a:moveTo>
                        <a:pt x="2123" y="0"/>
                      </a:moveTo>
                      <a:cubicBezTo>
                        <a:pt x="936" y="0"/>
                        <a:pt x="0" y="959"/>
                        <a:pt x="0" y="2123"/>
                      </a:cubicBezTo>
                      <a:cubicBezTo>
                        <a:pt x="0" y="3310"/>
                        <a:pt x="936" y="4246"/>
                        <a:pt x="2123" y="4246"/>
                      </a:cubicBezTo>
                      <a:cubicBezTo>
                        <a:pt x="3287" y="4246"/>
                        <a:pt x="4246" y="3310"/>
                        <a:pt x="4246" y="2123"/>
                      </a:cubicBezTo>
                      <a:cubicBezTo>
                        <a:pt x="4246" y="959"/>
                        <a:pt x="3287" y="0"/>
                        <a:pt x="212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5" name="Google Shape;1785;p20"/>
                <p:cNvSpPr/>
                <p:nvPr/>
              </p:nvSpPr>
              <p:spPr>
                <a:xfrm>
                  <a:off x="6446600" y="2270600"/>
                  <a:ext cx="106150" cy="106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6" h="4246" extrusionOk="0">
                      <a:moveTo>
                        <a:pt x="2123" y="0"/>
                      </a:moveTo>
                      <a:cubicBezTo>
                        <a:pt x="959" y="0"/>
                        <a:pt x="0" y="959"/>
                        <a:pt x="0" y="2123"/>
                      </a:cubicBezTo>
                      <a:cubicBezTo>
                        <a:pt x="0" y="3310"/>
                        <a:pt x="959" y="4246"/>
                        <a:pt x="2123" y="4246"/>
                      </a:cubicBezTo>
                      <a:cubicBezTo>
                        <a:pt x="3310" y="4246"/>
                        <a:pt x="4246" y="3310"/>
                        <a:pt x="4246" y="2123"/>
                      </a:cubicBezTo>
                      <a:cubicBezTo>
                        <a:pt x="4246" y="959"/>
                        <a:pt x="3310" y="0"/>
                        <a:pt x="2123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6" name="Google Shape;1786;p20"/>
                <p:cNvSpPr/>
                <p:nvPr/>
              </p:nvSpPr>
              <p:spPr>
                <a:xfrm>
                  <a:off x="6258275" y="3300575"/>
                  <a:ext cx="69650" cy="69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86" h="2786" extrusionOk="0">
                      <a:moveTo>
                        <a:pt x="1393" y="1"/>
                      </a:moveTo>
                      <a:cubicBezTo>
                        <a:pt x="617" y="1"/>
                        <a:pt x="1" y="617"/>
                        <a:pt x="1" y="1393"/>
                      </a:cubicBezTo>
                      <a:cubicBezTo>
                        <a:pt x="1" y="2146"/>
                        <a:pt x="617" y="2786"/>
                        <a:pt x="1393" y="2786"/>
                      </a:cubicBezTo>
                      <a:cubicBezTo>
                        <a:pt x="2169" y="2786"/>
                        <a:pt x="2786" y="2146"/>
                        <a:pt x="2786" y="1393"/>
                      </a:cubicBezTo>
                      <a:cubicBezTo>
                        <a:pt x="2786" y="617"/>
                        <a:pt x="2169" y="1"/>
                        <a:pt x="1393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7" name="Google Shape;1787;p20"/>
                <p:cNvSpPr/>
                <p:nvPr/>
              </p:nvSpPr>
              <p:spPr>
                <a:xfrm>
                  <a:off x="4746100" y="3030675"/>
                  <a:ext cx="69650" cy="69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86" h="2763" extrusionOk="0">
                      <a:moveTo>
                        <a:pt x="1393" y="0"/>
                      </a:moveTo>
                      <a:cubicBezTo>
                        <a:pt x="617" y="0"/>
                        <a:pt x="1" y="617"/>
                        <a:pt x="1" y="1393"/>
                      </a:cubicBezTo>
                      <a:cubicBezTo>
                        <a:pt x="1" y="2146"/>
                        <a:pt x="617" y="2762"/>
                        <a:pt x="1393" y="2762"/>
                      </a:cubicBezTo>
                      <a:cubicBezTo>
                        <a:pt x="2169" y="2762"/>
                        <a:pt x="2786" y="2146"/>
                        <a:pt x="2786" y="1393"/>
                      </a:cubicBezTo>
                      <a:cubicBezTo>
                        <a:pt x="2786" y="617"/>
                        <a:pt x="2169" y="0"/>
                        <a:pt x="139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8" name="Google Shape;1788;p20"/>
                <p:cNvSpPr/>
                <p:nvPr/>
              </p:nvSpPr>
              <p:spPr>
                <a:xfrm>
                  <a:off x="5111875" y="1378700"/>
                  <a:ext cx="106175" cy="106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7" h="4246" extrusionOk="0">
                      <a:moveTo>
                        <a:pt x="2124" y="0"/>
                      </a:moveTo>
                      <a:cubicBezTo>
                        <a:pt x="960" y="0"/>
                        <a:pt x="1" y="959"/>
                        <a:pt x="1" y="2123"/>
                      </a:cubicBezTo>
                      <a:cubicBezTo>
                        <a:pt x="1" y="3310"/>
                        <a:pt x="960" y="4246"/>
                        <a:pt x="2124" y="4246"/>
                      </a:cubicBezTo>
                      <a:cubicBezTo>
                        <a:pt x="3288" y="4246"/>
                        <a:pt x="4246" y="3310"/>
                        <a:pt x="4246" y="2123"/>
                      </a:cubicBezTo>
                      <a:cubicBezTo>
                        <a:pt x="4246" y="959"/>
                        <a:pt x="3288" y="0"/>
                        <a:pt x="212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9" name="Google Shape;1789;p20"/>
                <p:cNvSpPr/>
                <p:nvPr/>
              </p:nvSpPr>
              <p:spPr>
                <a:xfrm>
                  <a:off x="5692225" y="1404950"/>
                  <a:ext cx="75350" cy="74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4" h="2991" extrusionOk="0">
                      <a:moveTo>
                        <a:pt x="1507" y="0"/>
                      </a:moveTo>
                      <a:cubicBezTo>
                        <a:pt x="685" y="0"/>
                        <a:pt x="0" y="662"/>
                        <a:pt x="0" y="1507"/>
                      </a:cubicBezTo>
                      <a:cubicBezTo>
                        <a:pt x="0" y="2328"/>
                        <a:pt x="685" y="2990"/>
                        <a:pt x="1507" y="2990"/>
                      </a:cubicBezTo>
                      <a:cubicBezTo>
                        <a:pt x="2328" y="2990"/>
                        <a:pt x="3013" y="2328"/>
                        <a:pt x="3013" y="1507"/>
                      </a:cubicBezTo>
                      <a:cubicBezTo>
                        <a:pt x="3013" y="662"/>
                        <a:pt x="2328" y="0"/>
                        <a:pt x="150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0" name="Google Shape;1790;p20"/>
                <p:cNvSpPr/>
                <p:nvPr/>
              </p:nvSpPr>
              <p:spPr>
                <a:xfrm>
                  <a:off x="5821750" y="1469425"/>
                  <a:ext cx="79350" cy="7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74" h="3174" extrusionOk="0">
                      <a:moveTo>
                        <a:pt x="1598" y="1"/>
                      </a:moveTo>
                      <a:cubicBezTo>
                        <a:pt x="708" y="1"/>
                        <a:pt x="1" y="708"/>
                        <a:pt x="1" y="1575"/>
                      </a:cubicBezTo>
                      <a:cubicBezTo>
                        <a:pt x="1" y="2466"/>
                        <a:pt x="708" y="3173"/>
                        <a:pt x="1598" y="3173"/>
                      </a:cubicBezTo>
                      <a:cubicBezTo>
                        <a:pt x="2466" y="3173"/>
                        <a:pt x="3173" y="2466"/>
                        <a:pt x="3173" y="1575"/>
                      </a:cubicBezTo>
                      <a:cubicBezTo>
                        <a:pt x="3173" y="708"/>
                        <a:pt x="2466" y="1"/>
                        <a:pt x="1598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1" name="Google Shape;1791;p20"/>
                <p:cNvSpPr/>
                <p:nvPr/>
              </p:nvSpPr>
              <p:spPr>
                <a:xfrm>
                  <a:off x="3572900" y="2384150"/>
                  <a:ext cx="139825" cy="139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93" h="5570" extrusionOk="0">
                      <a:moveTo>
                        <a:pt x="2808" y="0"/>
                      </a:moveTo>
                      <a:cubicBezTo>
                        <a:pt x="1255" y="0"/>
                        <a:pt x="0" y="1233"/>
                        <a:pt x="0" y="2785"/>
                      </a:cubicBezTo>
                      <a:cubicBezTo>
                        <a:pt x="0" y="4314"/>
                        <a:pt x="1255" y="5570"/>
                        <a:pt x="2808" y="5570"/>
                      </a:cubicBezTo>
                      <a:cubicBezTo>
                        <a:pt x="4337" y="5570"/>
                        <a:pt x="5592" y="4314"/>
                        <a:pt x="5592" y="2785"/>
                      </a:cubicBezTo>
                      <a:cubicBezTo>
                        <a:pt x="5592" y="1233"/>
                        <a:pt x="4337" y="0"/>
                        <a:pt x="2808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2" name="Google Shape;1792;p20"/>
                <p:cNvSpPr/>
                <p:nvPr/>
              </p:nvSpPr>
              <p:spPr>
                <a:xfrm>
                  <a:off x="5419450" y="2995300"/>
                  <a:ext cx="139825" cy="139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93" h="5593" extrusionOk="0">
                      <a:moveTo>
                        <a:pt x="2785" y="0"/>
                      </a:moveTo>
                      <a:cubicBezTo>
                        <a:pt x="1256" y="0"/>
                        <a:pt x="1" y="1256"/>
                        <a:pt x="1" y="2808"/>
                      </a:cubicBezTo>
                      <a:cubicBezTo>
                        <a:pt x="1" y="4337"/>
                        <a:pt x="1256" y="5592"/>
                        <a:pt x="2785" y="5592"/>
                      </a:cubicBezTo>
                      <a:cubicBezTo>
                        <a:pt x="4338" y="5592"/>
                        <a:pt x="5593" y="4337"/>
                        <a:pt x="5593" y="2808"/>
                      </a:cubicBezTo>
                      <a:cubicBezTo>
                        <a:pt x="5593" y="1256"/>
                        <a:pt x="4338" y="0"/>
                        <a:pt x="278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3" name="Google Shape;1793;p20"/>
                <p:cNvSpPr/>
                <p:nvPr/>
              </p:nvSpPr>
              <p:spPr>
                <a:xfrm>
                  <a:off x="3311550" y="1787275"/>
                  <a:ext cx="65075" cy="65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03" h="2603" extrusionOk="0">
                      <a:moveTo>
                        <a:pt x="1301" y="0"/>
                      </a:moveTo>
                      <a:cubicBezTo>
                        <a:pt x="594" y="0"/>
                        <a:pt x="0" y="571"/>
                        <a:pt x="0" y="1301"/>
                      </a:cubicBezTo>
                      <a:cubicBezTo>
                        <a:pt x="0" y="2009"/>
                        <a:pt x="594" y="2602"/>
                        <a:pt x="1301" y="2602"/>
                      </a:cubicBezTo>
                      <a:cubicBezTo>
                        <a:pt x="2009" y="2602"/>
                        <a:pt x="2602" y="2009"/>
                        <a:pt x="2602" y="1301"/>
                      </a:cubicBezTo>
                      <a:cubicBezTo>
                        <a:pt x="2602" y="571"/>
                        <a:pt x="2009" y="0"/>
                        <a:pt x="130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4" name="Google Shape;1794;p20"/>
                <p:cNvSpPr/>
                <p:nvPr/>
              </p:nvSpPr>
              <p:spPr>
                <a:xfrm>
                  <a:off x="3501550" y="1519075"/>
                  <a:ext cx="143825" cy="144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53" h="5776" extrusionOk="0">
                      <a:moveTo>
                        <a:pt x="2877" y="388"/>
                      </a:moveTo>
                      <a:cubicBezTo>
                        <a:pt x="4246" y="388"/>
                        <a:pt x="5388" y="1507"/>
                        <a:pt x="5388" y="2899"/>
                      </a:cubicBezTo>
                      <a:cubicBezTo>
                        <a:pt x="5388" y="4269"/>
                        <a:pt x="4246" y="5410"/>
                        <a:pt x="2877" y="5410"/>
                      </a:cubicBezTo>
                      <a:cubicBezTo>
                        <a:pt x="1485" y="5410"/>
                        <a:pt x="366" y="4269"/>
                        <a:pt x="366" y="2899"/>
                      </a:cubicBezTo>
                      <a:cubicBezTo>
                        <a:pt x="366" y="1507"/>
                        <a:pt x="1485" y="388"/>
                        <a:pt x="2877" y="388"/>
                      </a:cubicBezTo>
                      <a:close/>
                      <a:moveTo>
                        <a:pt x="2877" y="0"/>
                      </a:moveTo>
                      <a:cubicBezTo>
                        <a:pt x="1279" y="0"/>
                        <a:pt x="1" y="1301"/>
                        <a:pt x="1" y="2899"/>
                      </a:cubicBezTo>
                      <a:cubicBezTo>
                        <a:pt x="1" y="4497"/>
                        <a:pt x="1279" y="5775"/>
                        <a:pt x="2877" y="5775"/>
                      </a:cubicBezTo>
                      <a:cubicBezTo>
                        <a:pt x="4475" y="5775"/>
                        <a:pt x="5753" y="4497"/>
                        <a:pt x="5753" y="2899"/>
                      </a:cubicBezTo>
                      <a:cubicBezTo>
                        <a:pt x="5753" y="1301"/>
                        <a:pt x="4475" y="0"/>
                        <a:pt x="287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5" name="Google Shape;1795;p20"/>
                <p:cNvSpPr/>
                <p:nvPr/>
              </p:nvSpPr>
              <p:spPr>
                <a:xfrm>
                  <a:off x="3526675" y="1544750"/>
                  <a:ext cx="93600" cy="93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44" h="3722" extrusionOk="0">
                      <a:moveTo>
                        <a:pt x="1872" y="0"/>
                      </a:moveTo>
                      <a:cubicBezTo>
                        <a:pt x="845" y="0"/>
                        <a:pt x="0" y="845"/>
                        <a:pt x="0" y="1872"/>
                      </a:cubicBezTo>
                      <a:cubicBezTo>
                        <a:pt x="0" y="2899"/>
                        <a:pt x="845" y="3721"/>
                        <a:pt x="1872" y="3721"/>
                      </a:cubicBezTo>
                      <a:cubicBezTo>
                        <a:pt x="2899" y="3721"/>
                        <a:pt x="3744" y="2899"/>
                        <a:pt x="3744" y="1872"/>
                      </a:cubicBezTo>
                      <a:cubicBezTo>
                        <a:pt x="3744" y="845"/>
                        <a:pt x="2899" y="0"/>
                        <a:pt x="187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6" name="Google Shape;1796;p20"/>
                <p:cNvSpPr/>
                <p:nvPr/>
              </p:nvSpPr>
              <p:spPr>
                <a:xfrm>
                  <a:off x="1930050" y="1563575"/>
                  <a:ext cx="106150" cy="10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6" h="4247" extrusionOk="0">
                      <a:moveTo>
                        <a:pt x="2123" y="1"/>
                      </a:moveTo>
                      <a:cubicBezTo>
                        <a:pt x="959" y="1"/>
                        <a:pt x="0" y="937"/>
                        <a:pt x="0" y="2123"/>
                      </a:cubicBezTo>
                      <a:cubicBezTo>
                        <a:pt x="0" y="3288"/>
                        <a:pt x="959" y="4246"/>
                        <a:pt x="2123" y="4246"/>
                      </a:cubicBezTo>
                      <a:cubicBezTo>
                        <a:pt x="3310" y="4246"/>
                        <a:pt x="4246" y="3288"/>
                        <a:pt x="4246" y="2123"/>
                      </a:cubicBezTo>
                      <a:cubicBezTo>
                        <a:pt x="4246" y="937"/>
                        <a:pt x="3310" y="1"/>
                        <a:pt x="2123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7" name="Google Shape;1797;p20"/>
                <p:cNvSpPr/>
                <p:nvPr/>
              </p:nvSpPr>
              <p:spPr>
                <a:xfrm>
                  <a:off x="1621325" y="1563575"/>
                  <a:ext cx="106175" cy="10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7" h="4247" extrusionOk="0">
                      <a:moveTo>
                        <a:pt x="2123" y="1"/>
                      </a:moveTo>
                      <a:cubicBezTo>
                        <a:pt x="936" y="1"/>
                        <a:pt x="1" y="937"/>
                        <a:pt x="1" y="2123"/>
                      </a:cubicBezTo>
                      <a:cubicBezTo>
                        <a:pt x="1" y="3288"/>
                        <a:pt x="936" y="4246"/>
                        <a:pt x="2123" y="4246"/>
                      </a:cubicBezTo>
                      <a:cubicBezTo>
                        <a:pt x="3287" y="4246"/>
                        <a:pt x="4246" y="3288"/>
                        <a:pt x="4246" y="2123"/>
                      </a:cubicBezTo>
                      <a:cubicBezTo>
                        <a:pt x="4246" y="937"/>
                        <a:pt x="3287" y="1"/>
                        <a:pt x="2123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8" name="Google Shape;1798;p20"/>
                <p:cNvSpPr/>
                <p:nvPr/>
              </p:nvSpPr>
              <p:spPr>
                <a:xfrm>
                  <a:off x="944550" y="1765575"/>
                  <a:ext cx="106175" cy="10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7" h="4247" extrusionOk="0">
                      <a:moveTo>
                        <a:pt x="2123" y="1"/>
                      </a:moveTo>
                      <a:cubicBezTo>
                        <a:pt x="959" y="1"/>
                        <a:pt x="1" y="960"/>
                        <a:pt x="1" y="2124"/>
                      </a:cubicBezTo>
                      <a:cubicBezTo>
                        <a:pt x="1" y="3311"/>
                        <a:pt x="959" y="4246"/>
                        <a:pt x="2123" y="4246"/>
                      </a:cubicBezTo>
                      <a:cubicBezTo>
                        <a:pt x="3310" y="4246"/>
                        <a:pt x="4246" y="3311"/>
                        <a:pt x="4246" y="2124"/>
                      </a:cubicBezTo>
                      <a:cubicBezTo>
                        <a:pt x="4246" y="960"/>
                        <a:pt x="3310" y="1"/>
                        <a:pt x="2123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9" name="Google Shape;1799;p20"/>
                <p:cNvSpPr/>
                <p:nvPr/>
              </p:nvSpPr>
              <p:spPr>
                <a:xfrm>
                  <a:off x="-572625" y="2889150"/>
                  <a:ext cx="106150" cy="106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6" h="4246" extrusionOk="0">
                      <a:moveTo>
                        <a:pt x="2123" y="0"/>
                      </a:moveTo>
                      <a:cubicBezTo>
                        <a:pt x="959" y="0"/>
                        <a:pt x="0" y="936"/>
                        <a:pt x="0" y="2123"/>
                      </a:cubicBezTo>
                      <a:cubicBezTo>
                        <a:pt x="0" y="3287"/>
                        <a:pt x="959" y="4246"/>
                        <a:pt x="2123" y="4246"/>
                      </a:cubicBezTo>
                      <a:cubicBezTo>
                        <a:pt x="3287" y="4246"/>
                        <a:pt x="4246" y="3287"/>
                        <a:pt x="4246" y="2123"/>
                      </a:cubicBezTo>
                      <a:cubicBezTo>
                        <a:pt x="4246" y="936"/>
                        <a:pt x="3287" y="0"/>
                        <a:pt x="212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00" name="Google Shape;1800;p20"/>
                <p:cNvSpPr/>
                <p:nvPr/>
              </p:nvSpPr>
              <p:spPr>
                <a:xfrm>
                  <a:off x="3168300" y="1186975"/>
                  <a:ext cx="72500" cy="73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00" h="2922" extrusionOk="0">
                      <a:moveTo>
                        <a:pt x="1462" y="0"/>
                      </a:moveTo>
                      <a:cubicBezTo>
                        <a:pt x="640" y="0"/>
                        <a:pt x="1" y="639"/>
                        <a:pt x="1" y="1461"/>
                      </a:cubicBezTo>
                      <a:cubicBezTo>
                        <a:pt x="1" y="2260"/>
                        <a:pt x="640" y="2922"/>
                        <a:pt x="1462" y="2922"/>
                      </a:cubicBezTo>
                      <a:cubicBezTo>
                        <a:pt x="2261" y="2922"/>
                        <a:pt x="2900" y="2260"/>
                        <a:pt x="2900" y="1461"/>
                      </a:cubicBezTo>
                      <a:cubicBezTo>
                        <a:pt x="2900" y="639"/>
                        <a:pt x="2261" y="0"/>
                        <a:pt x="146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01" name="Google Shape;1801;p20"/>
                <p:cNvSpPr/>
                <p:nvPr/>
              </p:nvSpPr>
              <p:spPr>
                <a:xfrm>
                  <a:off x="1238425" y="1362725"/>
                  <a:ext cx="73075" cy="73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3" h="2922" extrusionOk="0">
                      <a:moveTo>
                        <a:pt x="1462" y="0"/>
                      </a:moveTo>
                      <a:cubicBezTo>
                        <a:pt x="640" y="0"/>
                        <a:pt x="1" y="662"/>
                        <a:pt x="1" y="1461"/>
                      </a:cubicBezTo>
                      <a:cubicBezTo>
                        <a:pt x="1" y="2260"/>
                        <a:pt x="640" y="2922"/>
                        <a:pt x="1462" y="2922"/>
                      </a:cubicBezTo>
                      <a:cubicBezTo>
                        <a:pt x="2260" y="2922"/>
                        <a:pt x="2922" y="2260"/>
                        <a:pt x="2922" y="1461"/>
                      </a:cubicBezTo>
                      <a:cubicBezTo>
                        <a:pt x="2922" y="662"/>
                        <a:pt x="2260" y="0"/>
                        <a:pt x="146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02" name="Google Shape;1802;p20"/>
                <p:cNvSpPr/>
                <p:nvPr/>
              </p:nvSpPr>
              <p:spPr>
                <a:xfrm>
                  <a:off x="2281550" y="832600"/>
                  <a:ext cx="29958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834" h="389" extrusionOk="0">
                      <a:moveTo>
                        <a:pt x="183" y="1"/>
                      </a:moveTo>
                      <a:cubicBezTo>
                        <a:pt x="69" y="1"/>
                        <a:pt x="0" y="92"/>
                        <a:pt x="0" y="183"/>
                      </a:cubicBezTo>
                      <a:cubicBezTo>
                        <a:pt x="0" y="297"/>
                        <a:pt x="69" y="389"/>
                        <a:pt x="183" y="389"/>
                      </a:cubicBezTo>
                      <a:lnTo>
                        <a:pt x="119628" y="389"/>
                      </a:lnTo>
                      <a:cubicBezTo>
                        <a:pt x="119742" y="389"/>
                        <a:pt x="119833" y="297"/>
                        <a:pt x="119833" y="183"/>
                      </a:cubicBezTo>
                      <a:cubicBezTo>
                        <a:pt x="119833" y="92"/>
                        <a:pt x="119742" y="1"/>
                        <a:pt x="119628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03" name="Google Shape;1803;p20"/>
                <p:cNvSpPr/>
                <p:nvPr/>
              </p:nvSpPr>
              <p:spPr>
                <a:xfrm>
                  <a:off x="2222775" y="800650"/>
                  <a:ext cx="73075" cy="73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3" h="2922" extrusionOk="0">
                      <a:moveTo>
                        <a:pt x="1461" y="0"/>
                      </a:moveTo>
                      <a:cubicBezTo>
                        <a:pt x="640" y="0"/>
                        <a:pt x="0" y="662"/>
                        <a:pt x="0" y="1461"/>
                      </a:cubicBezTo>
                      <a:cubicBezTo>
                        <a:pt x="0" y="2283"/>
                        <a:pt x="640" y="2922"/>
                        <a:pt x="1461" y="2922"/>
                      </a:cubicBezTo>
                      <a:cubicBezTo>
                        <a:pt x="2260" y="2922"/>
                        <a:pt x="2922" y="2283"/>
                        <a:pt x="2922" y="1461"/>
                      </a:cubicBezTo>
                      <a:cubicBezTo>
                        <a:pt x="2922" y="662"/>
                        <a:pt x="2260" y="0"/>
                        <a:pt x="146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04" name="Google Shape;1804;p20"/>
                <p:cNvSpPr/>
                <p:nvPr/>
              </p:nvSpPr>
              <p:spPr>
                <a:xfrm>
                  <a:off x="5235725" y="800650"/>
                  <a:ext cx="73050" cy="73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2" h="2922" extrusionOk="0">
                      <a:moveTo>
                        <a:pt x="1461" y="0"/>
                      </a:moveTo>
                      <a:cubicBezTo>
                        <a:pt x="662" y="0"/>
                        <a:pt x="0" y="662"/>
                        <a:pt x="0" y="1461"/>
                      </a:cubicBezTo>
                      <a:cubicBezTo>
                        <a:pt x="0" y="2283"/>
                        <a:pt x="662" y="2922"/>
                        <a:pt x="1461" y="2922"/>
                      </a:cubicBezTo>
                      <a:cubicBezTo>
                        <a:pt x="2283" y="2922"/>
                        <a:pt x="2922" y="2283"/>
                        <a:pt x="2922" y="1461"/>
                      </a:cubicBezTo>
                      <a:cubicBezTo>
                        <a:pt x="2922" y="662"/>
                        <a:pt x="2283" y="0"/>
                        <a:pt x="146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05" name="Google Shape;1805;p20"/>
                <p:cNvSpPr/>
                <p:nvPr/>
              </p:nvSpPr>
              <p:spPr>
                <a:xfrm>
                  <a:off x="5732175" y="319450"/>
                  <a:ext cx="1118450" cy="1117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738" h="44699" extrusionOk="0">
                      <a:moveTo>
                        <a:pt x="44532" y="1"/>
                      </a:moveTo>
                      <a:cubicBezTo>
                        <a:pt x="44481" y="1"/>
                        <a:pt x="44430" y="18"/>
                        <a:pt x="44395" y="52"/>
                      </a:cubicBezTo>
                      <a:lnTo>
                        <a:pt x="91" y="44356"/>
                      </a:lnTo>
                      <a:cubicBezTo>
                        <a:pt x="0" y="44447"/>
                        <a:pt x="0" y="44562"/>
                        <a:pt x="91" y="44630"/>
                      </a:cubicBezTo>
                      <a:cubicBezTo>
                        <a:pt x="114" y="44676"/>
                        <a:pt x="160" y="44699"/>
                        <a:pt x="228" y="44699"/>
                      </a:cubicBezTo>
                      <a:cubicBezTo>
                        <a:pt x="274" y="44699"/>
                        <a:pt x="320" y="44676"/>
                        <a:pt x="342" y="44630"/>
                      </a:cubicBezTo>
                      <a:lnTo>
                        <a:pt x="44669" y="326"/>
                      </a:lnTo>
                      <a:cubicBezTo>
                        <a:pt x="44738" y="258"/>
                        <a:pt x="44738" y="121"/>
                        <a:pt x="44669" y="52"/>
                      </a:cubicBezTo>
                      <a:cubicBezTo>
                        <a:pt x="44635" y="18"/>
                        <a:pt x="44584" y="1"/>
                        <a:pt x="4453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06" name="Google Shape;1806;p20"/>
                <p:cNvSpPr/>
                <p:nvPr/>
              </p:nvSpPr>
              <p:spPr>
                <a:xfrm>
                  <a:off x="5870250" y="381100"/>
                  <a:ext cx="1118475" cy="111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739" h="44698" extrusionOk="0">
                      <a:moveTo>
                        <a:pt x="44522" y="0"/>
                      </a:moveTo>
                      <a:cubicBezTo>
                        <a:pt x="44476" y="0"/>
                        <a:pt x="44430" y="17"/>
                        <a:pt x="44396" y="51"/>
                      </a:cubicBezTo>
                      <a:lnTo>
                        <a:pt x="69" y="44378"/>
                      </a:lnTo>
                      <a:cubicBezTo>
                        <a:pt x="1" y="44447"/>
                        <a:pt x="1" y="44561"/>
                        <a:pt x="69" y="44629"/>
                      </a:cubicBezTo>
                      <a:cubicBezTo>
                        <a:pt x="115" y="44675"/>
                        <a:pt x="161" y="44698"/>
                        <a:pt x="206" y="44698"/>
                      </a:cubicBezTo>
                      <a:cubicBezTo>
                        <a:pt x="252" y="44698"/>
                        <a:pt x="298" y="44675"/>
                        <a:pt x="343" y="44629"/>
                      </a:cubicBezTo>
                      <a:lnTo>
                        <a:pt x="44647" y="325"/>
                      </a:lnTo>
                      <a:cubicBezTo>
                        <a:pt x="44738" y="257"/>
                        <a:pt x="44738" y="120"/>
                        <a:pt x="44647" y="51"/>
                      </a:cubicBezTo>
                      <a:cubicBezTo>
                        <a:pt x="44613" y="17"/>
                        <a:pt x="44567" y="0"/>
                        <a:pt x="4452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07" name="Google Shape;1807;p20"/>
                <p:cNvSpPr/>
                <p:nvPr/>
              </p:nvSpPr>
              <p:spPr>
                <a:xfrm>
                  <a:off x="4775775" y="1974875"/>
                  <a:ext cx="2300825" cy="706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33" h="28264" extrusionOk="0">
                      <a:moveTo>
                        <a:pt x="206" y="0"/>
                      </a:moveTo>
                      <a:cubicBezTo>
                        <a:pt x="155" y="0"/>
                        <a:pt x="104" y="17"/>
                        <a:pt x="69" y="51"/>
                      </a:cubicBezTo>
                      <a:cubicBezTo>
                        <a:pt x="1" y="120"/>
                        <a:pt x="1" y="234"/>
                        <a:pt x="69" y="325"/>
                      </a:cubicBezTo>
                      <a:lnTo>
                        <a:pt x="28007" y="28263"/>
                      </a:lnTo>
                      <a:lnTo>
                        <a:pt x="91850" y="28263"/>
                      </a:lnTo>
                      <a:cubicBezTo>
                        <a:pt x="91941" y="28263"/>
                        <a:pt x="92032" y="28172"/>
                        <a:pt x="92032" y="28058"/>
                      </a:cubicBezTo>
                      <a:cubicBezTo>
                        <a:pt x="92032" y="27967"/>
                        <a:pt x="91941" y="27875"/>
                        <a:pt x="91850" y="27875"/>
                      </a:cubicBezTo>
                      <a:lnTo>
                        <a:pt x="28167" y="27875"/>
                      </a:lnTo>
                      <a:lnTo>
                        <a:pt x="343" y="51"/>
                      </a:lnTo>
                      <a:cubicBezTo>
                        <a:pt x="309" y="17"/>
                        <a:pt x="258" y="0"/>
                        <a:pt x="206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08" name="Google Shape;1808;p20"/>
                <p:cNvSpPr/>
                <p:nvPr/>
              </p:nvSpPr>
              <p:spPr>
                <a:xfrm>
                  <a:off x="3518100" y="2023500"/>
                  <a:ext cx="149550" cy="93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82" h="3722" extrusionOk="0">
                      <a:moveTo>
                        <a:pt x="1" y="1"/>
                      </a:moveTo>
                      <a:lnTo>
                        <a:pt x="3607" y="3721"/>
                      </a:lnTo>
                      <a:lnTo>
                        <a:pt x="5981" y="3721"/>
                      </a:lnTo>
                      <a:lnTo>
                        <a:pt x="2398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09" name="Google Shape;1809;p20"/>
                <p:cNvSpPr/>
                <p:nvPr/>
              </p:nvSpPr>
              <p:spPr>
                <a:xfrm>
                  <a:off x="3630525" y="2023500"/>
                  <a:ext cx="148950" cy="93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8" h="3722" extrusionOk="0">
                      <a:moveTo>
                        <a:pt x="0" y="1"/>
                      </a:moveTo>
                      <a:lnTo>
                        <a:pt x="3584" y="3721"/>
                      </a:lnTo>
                      <a:lnTo>
                        <a:pt x="5958" y="3721"/>
                      </a:lnTo>
                      <a:lnTo>
                        <a:pt x="237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0" name="Google Shape;1810;p20"/>
                <p:cNvSpPr/>
                <p:nvPr/>
              </p:nvSpPr>
              <p:spPr>
                <a:xfrm>
                  <a:off x="3742375" y="2023500"/>
                  <a:ext cx="149525" cy="93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81" h="3722" extrusionOk="0">
                      <a:moveTo>
                        <a:pt x="0" y="1"/>
                      </a:moveTo>
                      <a:lnTo>
                        <a:pt x="3584" y="3721"/>
                      </a:lnTo>
                      <a:lnTo>
                        <a:pt x="5980" y="3721"/>
                      </a:lnTo>
                      <a:lnTo>
                        <a:pt x="237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1" name="Google Shape;1811;p20"/>
                <p:cNvSpPr/>
                <p:nvPr/>
              </p:nvSpPr>
              <p:spPr>
                <a:xfrm>
                  <a:off x="3854775" y="2023500"/>
                  <a:ext cx="148975" cy="93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9" h="3722" extrusionOk="0">
                      <a:moveTo>
                        <a:pt x="1" y="1"/>
                      </a:moveTo>
                      <a:lnTo>
                        <a:pt x="3584" y="3721"/>
                      </a:lnTo>
                      <a:lnTo>
                        <a:pt x="5958" y="3721"/>
                      </a:lnTo>
                      <a:lnTo>
                        <a:pt x="237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2" name="Google Shape;1812;p20"/>
                <p:cNvSpPr/>
                <p:nvPr/>
              </p:nvSpPr>
              <p:spPr>
                <a:xfrm>
                  <a:off x="3966625" y="2023500"/>
                  <a:ext cx="148950" cy="93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8" h="3722" extrusionOk="0">
                      <a:moveTo>
                        <a:pt x="1" y="1"/>
                      </a:moveTo>
                      <a:lnTo>
                        <a:pt x="3584" y="3721"/>
                      </a:lnTo>
                      <a:lnTo>
                        <a:pt x="5958" y="3721"/>
                      </a:lnTo>
                      <a:lnTo>
                        <a:pt x="237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3" name="Google Shape;1813;p20"/>
                <p:cNvSpPr/>
                <p:nvPr/>
              </p:nvSpPr>
              <p:spPr>
                <a:xfrm>
                  <a:off x="4078475" y="2023500"/>
                  <a:ext cx="149525" cy="93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81" h="3722" extrusionOk="0">
                      <a:moveTo>
                        <a:pt x="0" y="1"/>
                      </a:moveTo>
                      <a:lnTo>
                        <a:pt x="3607" y="3721"/>
                      </a:lnTo>
                      <a:lnTo>
                        <a:pt x="5981" y="3721"/>
                      </a:lnTo>
                      <a:lnTo>
                        <a:pt x="2397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4" name="Google Shape;1814;p20"/>
                <p:cNvSpPr/>
                <p:nvPr/>
              </p:nvSpPr>
              <p:spPr>
                <a:xfrm>
                  <a:off x="4190875" y="2023500"/>
                  <a:ext cx="148975" cy="93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9" h="3722" extrusionOk="0">
                      <a:moveTo>
                        <a:pt x="1" y="1"/>
                      </a:moveTo>
                      <a:lnTo>
                        <a:pt x="3584" y="3721"/>
                      </a:lnTo>
                      <a:lnTo>
                        <a:pt x="5958" y="3721"/>
                      </a:lnTo>
                      <a:lnTo>
                        <a:pt x="237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5" name="Google Shape;1815;p20"/>
                <p:cNvSpPr/>
                <p:nvPr/>
              </p:nvSpPr>
              <p:spPr>
                <a:xfrm>
                  <a:off x="4302725" y="2023500"/>
                  <a:ext cx="149525" cy="93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81" h="3722" extrusionOk="0">
                      <a:moveTo>
                        <a:pt x="1" y="1"/>
                      </a:moveTo>
                      <a:lnTo>
                        <a:pt x="3584" y="3721"/>
                      </a:lnTo>
                      <a:lnTo>
                        <a:pt x="5981" y="3721"/>
                      </a:lnTo>
                      <a:lnTo>
                        <a:pt x="237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6" name="Google Shape;1816;p20"/>
                <p:cNvSpPr/>
                <p:nvPr/>
              </p:nvSpPr>
              <p:spPr>
                <a:xfrm>
                  <a:off x="2718075" y="2800150"/>
                  <a:ext cx="276800" cy="172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72" h="6917" extrusionOk="0">
                      <a:moveTo>
                        <a:pt x="1" y="0"/>
                      </a:moveTo>
                      <a:lnTo>
                        <a:pt x="6666" y="6916"/>
                      </a:lnTo>
                      <a:lnTo>
                        <a:pt x="11071" y="6916"/>
                      </a:lnTo>
                      <a:lnTo>
                        <a:pt x="4406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7" name="Google Shape;1817;p20"/>
                <p:cNvSpPr/>
                <p:nvPr/>
              </p:nvSpPr>
              <p:spPr>
                <a:xfrm>
                  <a:off x="2925800" y="2800150"/>
                  <a:ext cx="276775" cy="172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71" h="6917" extrusionOk="0">
                      <a:moveTo>
                        <a:pt x="0" y="0"/>
                      </a:moveTo>
                      <a:lnTo>
                        <a:pt x="6665" y="6916"/>
                      </a:lnTo>
                      <a:lnTo>
                        <a:pt x="11070" y="6916"/>
                      </a:lnTo>
                      <a:lnTo>
                        <a:pt x="440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8" name="Google Shape;1818;p20"/>
                <p:cNvSpPr/>
                <p:nvPr/>
              </p:nvSpPr>
              <p:spPr>
                <a:xfrm>
                  <a:off x="3133500" y="2800150"/>
                  <a:ext cx="276775" cy="172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71" h="6917" extrusionOk="0">
                      <a:moveTo>
                        <a:pt x="1" y="0"/>
                      </a:moveTo>
                      <a:lnTo>
                        <a:pt x="6666" y="6916"/>
                      </a:lnTo>
                      <a:lnTo>
                        <a:pt x="11071" y="6916"/>
                      </a:lnTo>
                      <a:lnTo>
                        <a:pt x="4429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9" name="Google Shape;1819;p20"/>
                <p:cNvSpPr/>
                <p:nvPr/>
              </p:nvSpPr>
              <p:spPr>
                <a:xfrm>
                  <a:off x="3341775" y="2800150"/>
                  <a:ext cx="276800" cy="172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72" h="6917" extrusionOk="0">
                      <a:moveTo>
                        <a:pt x="1" y="0"/>
                      </a:moveTo>
                      <a:lnTo>
                        <a:pt x="6643" y="6916"/>
                      </a:lnTo>
                      <a:lnTo>
                        <a:pt x="11071" y="6916"/>
                      </a:lnTo>
                      <a:lnTo>
                        <a:pt x="4406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20" name="Google Shape;1820;p20"/>
                <p:cNvSpPr/>
                <p:nvPr/>
              </p:nvSpPr>
              <p:spPr>
                <a:xfrm>
                  <a:off x="3549500" y="2800150"/>
                  <a:ext cx="276775" cy="172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71" h="6917" extrusionOk="0">
                      <a:moveTo>
                        <a:pt x="0" y="0"/>
                      </a:moveTo>
                      <a:lnTo>
                        <a:pt x="6665" y="6916"/>
                      </a:lnTo>
                      <a:lnTo>
                        <a:pt x="11071" y="6916"/>
                      </a:lnTo>
                      <a:lnTo>
                        <a:pt x="4406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21" name="Google Shape;1821;p20"/>
                <p:cNvSpPr/>
                <p:nvPr/>
              </p:nvSpPr>
              <p:spPr>
                <a:xfrm>
                  <a:off x="3757200" y="2800150"/>
                  <a:ext cx="276775" cy="172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71" h="6917" extrusionOk="0">
                      <a:moveTo>
                        <a:pt x="1" y="0"/>
                      </a:moveTo>
                      <a:lnTo>
                        <a:pt x="6666" y="6916"/>
                      </a:lnTo>
                      <a:lnTo>
                        <a:pt x="11071" y="6916"/>
                      </a:lnTo>
                      <a:lnTo>
                        <a:pt x="4406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22" name="Google Shape;1822;p20"/>
                <p:cNvSpPr/>
                <p:nvPr/>
              </p:nvSpPr>
              <p:spPr>
                <a:xfrm>
                  <a:off x="6113925" y="435450"/>
                  <a:ext cx="276775" cy="172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71" h="6917" extrusionOk="0">
                      <a:moveTo>
                        <a:pt x="6665" y="0"/>
                      </a:moveTo>
                      <a:lnTo>
                        <a:pt x="0" y="6916"/>
                      </a:lnTo>
                      <a:lnTo>
                        <a:pt x="4428" y="6916"/>
                      </a:lnTo>
                      <a:lnTo>
                        <a:pt x="1107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23" name="Google Shape;1823;p20"/>
                <p:cNvSpPr/>
                <p:nvPr/>
              </p:nvSpPr>
              <p:spPr>
                <a:xfrm>
                  <a:off x="5906200" y="435450"/>
                  <a:ext cx="276800" cy="172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72" h="6917" extrusionOk="0">
                      <a:moveTo>
                        <a:pt x="6666" y="0"/>
                      </a:moveTo>
                      <a:lnTo>
                        <a:pt x="1" y="6916"/>
                      </a:lnTo>
                      <a:lnTo>
                        <a:pt x="4406" y="6916"/>
                      </a:lnTo>
                      <a:lnTo>
                        <a:pt x="11071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24" name="Google Shape;1824;p20"/>
                <p:cNvSpPr/>
                <p:nvPr/>
              </p:nvSpPr>
              <p:spPr>
                <a:xfrm>
                  <a:off x="5698500" y="435450"/>
                  <a:ext cx="276775" cy="172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71" h="6917" extrusionOk="0">
                      <a:moveTo>
                        <a:pt x="6643" y="0"/>
                      </a:moveTo>
                      <a:lnTo>
                        <a:pt x="0" y="6916"/>
                      </a:lnTo>
                      <a:lnTo>
                        <a:pt x="4406" y="6916"/>
                      </a:lnTo>
                      <a:lnTo>
                        <a:pt x="11071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25" name="Google Shape;1825;p20"/>
                <p:cNvSpPr/>
                <p:nvPr/>
              </p:nvSpPr>
              <p:spPr>
                <a:xfrm>
                  <a:off x="5490225" y="435450"/>
                  <a:ext cx="276775" cy="172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71" h="6917" extrusionOk="0">
                      <a:moveTo>
                        <a:pt x="6665" y="0"/>
                      </a:moveTo>
                      <a:lnTo>
                        <a:pt x="0" y="6916"/>
                      </a:lnTo>
                      <a:lnTo>
                        <a:pt x="4428" y="6916"/>
                      </a:lnTo>
                      <a:lnTo>
                        <a:pt x="1107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26" name="Google Shape;1826;p20"/>
                <p:cNvSpPr/>
                <p:nvPr/>
              </p:nvSpPr>
              <p:spPr>
                <a:xfrm>
                  <a:off x="5282500" y="435450"/>
                  <a:ext cx="276775" cy="172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71" h="6917" extrusionOk="0">
                      <a:moveTo>
                        <a:pt x="6666" y="0"/>
                      </a:moveTo>
                      <a:lnTo>
                        <a:pt x="1" y="6916"/>
                      </a:lnTo>
                      <a:lnTo>
                        <a:pt x="4406" y="6916"/>
                      </a:lnTo>
                      <a:lnTo>
                        <a:pt x="11071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27" name="Google Shape;1827;p20"/>
                <p:cNvSpPr/>
                <p:nvPr/>
              </p:nvSpPr>
              <p:spPr>
                <a:xfrm>
                  <a:off x="5074800" y="435450"/>
                  <a:ext cx="276775" cy="172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71" h="6917" extrusionOk="0">
                      <a:moveTo>
                        <a:pt x="6665" y="0"/>
                      </a:moveTo>
                      <a:lnTo>
                        <a:pt x="0" y="6916"/>
                      </a:lnTo>
                      <a:lnTo>
                        <a:pt x="4406" y="6916"/>
                      </a:lnTo>
                      <a:lnTo>
                        <a:pt x="11071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28" name="Google Shape;1828;p20"/>
                <p:cNvSpPr/>
                <p:nvPr/>
              </p:nvSpPr>
              <p:spPr>
                <a:xfrm>
                  <a:off x="4867075" y="435450"/>
                  <a:ext cx="276800" cy="172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72" h="6917" extrusionOk="0">
                      <a:moveTo>
                        <a:pt x="6643" y="0"/>
                      </a:moveTo>
                      <a:lnTo>
                        <a:pt x="1" y="6916"/>
                      </a:lnTo>
                      <a:lnTo>
                        <a:pt x="4406" y="6916"/>
                      </a:lnTo>
                      <a:lnTo>
                        <a:pt x="11071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29" name="Google Shape;1829;p20"/>
                <p:cNvSpPr/>
                <p:nvPr/>
              </p:nvSpPr>
              <p:spPr>
                <a:xfrm>
                  <a:off x="4658800" y="435450"/>
                  <a:ext cx="276775" cy="172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71" h="6917" extrusionOk="0">
                      <a:moveTo>
                        <a:pt x="6666" y="0"/>
                      </a:moveTo>
                      <a:lnTo>
                        <a:pt x="1" y="6916"/>
                      </a:lnTo>
                      <a:lnTo>
                        <a:pt x="4429" y="6916"/>
                      </a:lnTo>
                      <a:lnTo>
                        <a:pt x="11071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0" name="Google Shape;1830;p20"/>
                <p:cNvSpPr/>
                <p:nvPr/>
              </p:nvSpPr>
              <p:spPr>
                <a:xfrm>
                  <a:off x="4853400" y="927325"/>
                  <a:ext cx="143250" cy="155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30" h="6210" extrusionOk="0">
                      <a:moveTo>
                        <a:pt x="0" y="1"/>
                      </a:moveTo>
                      <a:lnTo>
                        <a:pt x="3492" y="3265"/>
                      </a:lnTo>
                      <a:lnTo>
                        <a:pt x="365" y="6209"/>
                      </a:lnTo>
                      <a:lnTo>
                        <a:pt x="2602" y="6209"/>
                      </a:lnTo>
                      <a:lnTo>
                        <a:pt x="5729" y="3265"/>
                      </a:lnTo>
                      <a:lnTo>
                        <a:pt x="2237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1" name="Google Shape;1831;p20"/>
                <p:cNvSpPr/>
                <p:nvPr/>
              </p:nvSpPr>
              <p:spPr>
                <a:xfrm>
                  <a:off x="4940700" y="927325"/>
                  <a:ext cx="143825" cy="155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53" h="6210" extrusionOk="0">
                      <a:moveTo>
                        <a:pt x="0" y="1"/>
                      </a:moveTo>
                      <a:lnTo>
                        <a:pt x="3493" y="3265"/>
                      </a:lnTo>
                      <a:lnTo>
                        <a:pt x="366" y="6209"/>
                      </a:lnTo>
                      <a:lnTo>
                        <a:pt x="2602" y="6209"/>
                      </a:lnTo>
                      <a:lnTo>
                        <a:pt x="5752" y="3265"/>
                      </a:lnTo>
                      <a:lnTo>
                        <a:pt x="2237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2" name="Google Shape;1832;p20"/>
                <p:cNvSpPr/>
                <p:nvPr/>
              </p:nvSpPr>
              <p:spPr>
                <a:xfrm>
                  <a:off x="5028000" y="927325"/>
                  <a:ext cx="143825" cy="155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53" h="6210" extrusionOk="0">
                      <a:moveTo>
                        <a:pt x="1" y="1"/>
                      </a:moveTo>
                      <a:lnTo>
                        <a:pt x="3516" y="3265"/>
                      </a:lnTo>
                      <a:lnTo>
                        <a:pt x="366" y="6209"/>
                      </a:lnTo>
                      <a:lnTo>
                        <a:pt x="2603" y="6209"/>
                      </a:lnTo>
                      <a:lnTo>
                        <a:pt x="5753" y="3265"/>
                      </a:lnTo>
                      <a:lnTo>
                        <a:pt x="2238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3" name="Google Shape;1833;p20"/>
                <p:cNvSpPr/>
                <p:nvPr/>
              </p:nvSpPr>
              <p:spPr>
                <a:xfrm>
                  <a:off x="5115300" y="927325"/>
                  <a:ext cx="143825" cy="155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53" h="6210" extrusionOk="0">
                      <a:moveTo>
                        <a:pt x="1" y="1"/>
                      </a:moveTo>
                      <a:lnTo>
                        <a:pt x="3516" y="3265"/>
                      </a:lnTo>
                      <a:lnTo>
                        <a:pt x="366" y="6209"/>
                      </a:lnTo>
                      <a:lnTo>
                        <a:pt x="2626" y="6209"/>
                      </a:lnTo>
                      <a:lnTo>
                        <a:pt x="5753" y="3265"/>
                      </a:lnTo>
                      <a:lnTo>
                        <a:pt x="2238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4" name="Google Shape;1834;p20"/>
                <p:cNvSpPr/>
                <p:nvPr/>
              </p:nvSpPr>
              <p:spPr>
                <a:xfrm>
                  <a:off x="5202625" y="927325"/>
                  <a:ext cx="143825" cy="155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53" h="6210" extrusionOk="0">
                      <a:moveTo>
                        <a:pt x="0" y="1"/>
                      </a:moveTo>
                      <a:lnTo>
                        <a:pt x="3515" y="3265"/>
                      </a:lnTo>
                      <a:lnTo>
                        <a:pt x="388" y="6209"/>
                      </a:lnTo>
                      <a:lnTo>
                        <a:pt x="2625" y="6209"/>
                      </a:lnTo>
                      <a:lnTo>
                        <a:pt x="5752" y="3265"/>
                      </a:lnTo>
                      <a:lnTo>
                        <a:pt x="2237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5" name="Google Shape;1835;p20"/>
                <p:cNvSpPr/>
                <p:nvPr/>
              </p:nvSpPr>
              <p:spPr>
                <a:xfrm>
                  <a:off x="5289925" y="927325"/>
                  <a:ext cx="143825" cy="155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53" h="6210" extrusionOk="0">
                      <a:moveTo>
                        <a:pt x="0" y="1"/>
                      </a:moveTo>
                      <a:lnTo>
                        <a:pt x="3516" y="3265"/>
                      </a:lnTo>
                      <a:lnTo>
                        <a:pt x="388" y="6209"/>
                      </a:lnTo>
                      <a:lnTo>
                        <a:pt x="2625" y="6209"/>
                      </a:lnTo>
                      <a:lnTo>
                        <a:pt x="5752" y="3265"/>
                      </a:lnTo>
                      <a:lnTo>
                        <a:pt x="2237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6" name="Google Shape;1836;p20"/>
                <p:cNvSpPr/>
                <p:nvPr/>
              </p:nvSpPr>
              <p:spPr>
                <a:xfrm>
                  <a:off x="5377225" y="927325"/>
                  <a:ext cx="143825" cy="155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53" h="6210" extrusionOk="0">
                      <a:moveTo>
                        <a:pt x="1" y="1"/>
                      </a:moveTo>
                      <a:lnTo>
                        <a:pt x="3516" y="3265"/>
                      </a:lnTo>
                      <a:lnTo>
                        <a:pt x="389" y="6209"/>
                      </a:lnTo>
                      <a:lnTo>
                        <a:pt x="2626" y="6209"/>
                      </a:lnTo>
                      <a:lnTo>
                        <a:pt x="5753" y="3265"/>
                      </a:lnTo>
                      <a:lnTo>
                        <a:pt x="2238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7" name="Google Shape;1837;p20"/>
                <p:cNvSpPr/>
                <p:nvPr/>
              </p:nvSpPr>
              <p:spPr>
                <a:xfrm>
                  <a:off x="5465100" y="927325"/>
                  <a:ext cx="143250" cy="155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30" h="6210" extrusionOk="0">
                      <a:moveTo>
                        <a:pt x="1" y="1"/>
                      </a:moveTo>
                      <a:lnTo>
                        <a:pt x="3493" y="3265"/>
                      </a:lnTo>
                      <a:lnTo>
                        <a:pt x="366" y="6209"/>
                      </a:lnTo>
                      <a:lnTo>
                        <a:pt x="2603" y="6209"/>
                      </a:lnTo>
                      <a:lnTo>
                        <a:pt x="5730" y="3265"/>
                      </a:lnTo>
                      <a:lnTo>
                        <a:pt x="2238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8" name="Google Shape;1838;p20"/>
                <p:cNvSpPr/>
                <p:nvPr/>
              </p:nvSpPr>
              <p:spPr>
                <a:xfrm>
                  <a:off x="5552425" y="927325"/>
                  <a:ext cx="143250" cy="155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30" h="6210" extrusionOk="0">
                      <a:moveTo>
                        <a:pt x="0" y="1"/>
                      </a:moveTo>
                      <a:lnTo>
                        <a:pt x="3492" y="3265"/>
                      </a:lnTo>
                      <a:lnTo>
                        <a:pt x="365" y="6209"/>
                      </a:lnTo>
                      <a:lnTo>
                        <a:pt x="2602" y="6209"/>
                      </a:lnTo>
                      <a:lnTo>
                        <a:pt x="5729" y="3265"/>
                      </a:lnTo>
                      <a:lnTo>
                        <a:pt x="2237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9" name="Google Shape;1839;p20"/>
                <p:cNvSpPr/>
                <p:nvPr/>
              </p:nvSpPr>
              <p:spPr>
                <a:xfrm>
                  <a:off x="5639725" y="927325"/>
                  <a:ext cx="143825" cy="155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53" h="6210" extrusionOk="0">
                      <a:moveTo>
                        <a:pt x="0" y="1"/>
                      </a:moveTo>
                      <a:lnTo>
                        <a:pt x="3493" y="3265"/>
                      </a:lnTo>
                      <a:lnTo>
                        <a:pt x="366" y="6209"/>
                      </a:lnTo>
                      <a:lnTo>
                        <a:pt x="2602" y="6209"/>
                      </a:lnTo>
                      <a:lnTo>
                        <a:pt x="5752" y="3265"/>
                      </a:lnTo>
                      <a:lnTo>
                        <a:pt x="2237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0" name="Google Shape;1840;p20"/>
                <p:cNvSpPr/>
                <p:nvPr/>
              </p:nvSpPr>
              <p:spPr>
                <a:xfrm>
                  <a:off x="5727025" y="927325"/>
                  <a:ext cx="143825" cy="155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53" h="6210" extrusionOk="0">
                      <a:moveTo>
                        <a:pt x="1" y="1"/>
                      </a:moveTo>
                      <a:lnTo>
                        <a:pt x="3516" y="3265"/>
                      </a:lnTo>
                      <a:lnTo>
                        <a:pt x="366" y="6209"/>
                      </a:lnTo>
                      <a:lnTo>
                        <a:pt x="2603" y="6209"/>
                      </a:lnTo>
                      <a:lnTo>
                        <a:pt x="5753" y="3265"/>
                      </a:lnTo>
                      <a:lnTo>
                        <a:pt x="2238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cxnSp>
            <p:nvCxnSpPr>
              <p:cNvPr id="1841" name="Google Shape;1841;p20"/>
              <p:cNvCxnSpPr/>
              <p:nvPr/>
            </p:nvCxnSpPr>
            <p:spPr>
              <a:xfrm>
                <a:off x="7315575" y="705500"/>
                <a:ext cx="19635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1842" name="Google Shape;1842;p20"/>
            <p:cNvSpPr/>
            <p:nvPr/>
          </p:nvSpPr>
          <p:spPr>
            <a:xfrm flipH="1">
              <a:off x="6008353" y="-39875"/>
              <a:ext cx="3135650" cy="766675"/>
            </a:xfrm>
            <a:custGeom>
              <a:avLst/>
              <a:gdLst/>
              <a:ahLst/>
              <a:cxnLst/>
              <a:rect l="l" t="t" r="r" b="b"/>
              <a:pathLst>
                <a:path w="125426" h="30667" extrusionOk="0">
                  <a:moveTo>
                    <a:pt x="125014" y="1"/>
                  </a:moveTo>
                  <a:cubicBezTo>
                    <a:pt x="124917" y="1"/>
                    <a:pt x="124820" y="35"/>
                    <a:pt x="124741" y="103"/>
                  </a:cubicBezTo>
                  <a:lnTo>
                    <a:pt x="111936" y="12931"/>
                  </a:lnTo>
                  <a:lnTo>
                    <a:pt x="47020" y="12931"/>
                  </a:lnTo>
                  <a:lnTo>
                    <a:pt x="30016" y="29913"/>
                  </a:lnTo>
                  <a:lnTo>
                    <a:pt x="388" y="29913"/>
                  </a:lnTo>
                  <a:cubicBezTo>
                    <a:pt x="160" y="29913"/>
                    <a:pt x="0" y="30073"/>
                    <a:pt x="0" y="30301"/>
                  </a:cubicBezTo>
                  <a:cubicBezTo>
                    <a:pt x="0" y="30507"/>
                    <a:pt x="160" y="30666"/>
                    <a:pt x="388" y="30666"/>
                  </a:cubicBezTo>
                  <a:lnTo>
                    <a:pt x="30335" y="30666"/>
                  </a:lnTo>
                  <a:lnTo>
                    <a:pt x="47340" y="13685"/>
                  </a:lnTo>
                  <a:lnTo>
                    <a:pt x="112255" y="13685"/>
                  </a:lnTo>
                  <a:lnTo>
                    <a:pt x="125288" y="651"/>
                  </a:lnTo>
                  <a:cubicBezTo>
                    <a:pt x="125425" y="514"/>
                    <a:pt x="125425" y="263"/>
                    <a:pt x="125288" y="103"/>
                  </a:cubicBezTo>
                  <a:cubicBezTo>
                    <a:pt x="125208" y="35"/>
                    <a:pt x="125111" y="1"/>
                    <a:pt x="1250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43" name="Google Shape;1843;p20"/>
          <p:cNvSpPr txBox="1">
            <a:spLocks noGrp="1"/>
          </p:cNvSpPr>
          <p:nvPr>
            <p:ph type="title"/>
          </p:nvPr>
        </p:nvSpPr>
        <p:spPr>
          <a:xfrm>
            <a:off x="720000" y="314175"/>
            <a:ext cx="7704000" cy="893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44" name="Google Shape;1844;p20"/>
          <p:cNvSpPr txBox="1">
            <a:spLocks noGrp="1"/>
          </p:cNvSpPr>
          <p:nvPr>
            <p:ph type="subTitle" idx="1"/>
          </p:nvPr>
        </p:nvSpPr>
        <p:spPr>
          <a:xfrm>
            <a:off x="3488850" y="1978325"/>
            <a:ext cx="2166300" cy="1584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845" name="Google Shape;1845;p20"/>
          <p:cNvSpPr txBox="1"/>
          <p:nvPr/>
        </p:nvSpPr>
        <p:spPr>
          <a:xfrm>
            <a:off x="2493000" y="3787200"/>
            <a:ext cx="41580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CREDITS: This presentation template was created by </a:t>
            </a:r>
            <a:r>
              <a:rPr lang="en" sz="1200" b="1">
                <a:solidFill>
                  <a:schemeClr val="dk2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including icons by </a:t>
            </a:r>
            <a:r>
              <a:rPr lang="en" sz="1200" b="1">
                <a:solidFill>
                  <a:schemeClr val="dk2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and infographics &amp; images by </a:t>
            </a:r>
            <a:r>
              <a:rPr lang="en" sz="1200" b="1">
                <a:solidFill>
                  <a:schemeClr val="dk2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5618652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2" name="Google Shape;172;p3"/>
          <p:cNvGrpSpPr/>
          <p:nvPr/>
        </p:nvGrpSpPr>
        <p:grpSpPr>
          <a:xfrm>
            <a:off x="-3091593" y="-2017662"/>
            <a:ext cx="7908519" cy="3095522"/>
            <a:chOff x="-3091593" y="-1484262"/>
            <a:chExt cx="7908519" cy="3095522"/>
          </a:xfrm>
        </p:grpSpPr>
        <p:grpSp>
          <p:nvGrpSpPr>
            <p:cNvPr id="173" name="Google Shape;173;p3"/>
            <p:cNvGrpSpPr/>
            <p:nvPr/>
          </p:nvGrpSpPr>
          <p:grpSpPr>
            <a:xfrm>
              <a:off x="-3091593" y="-1484262"/>
              <a:ext cx="7884347" cy="3095522"/>
              <a:chOff x="-3091593" y="-1484262"/>
              <a:chExt cx="7884347" cy="3095522"/>
            </a:xfrm>
          </p:grpSpPr>
          <p:sp>
            <p:nvSpPr>
              <p:cNvPr id="174" name="Google Shape;174;p3"/>
              <p:cNvSpPr/>
              <p:nvPr/>
            </p:nvSpPr>
            <p:spPr>
              <a:xfrm rot="10800000">
                <a:off x="-3091593" y="-453301"/>
                <a:ext cx="5466211" cy="1127132"/>
              </a:xfrm>
              <a:custGeom>
                <a:avLst/>
                <a:gdLst/>
                <a:ahLst/>
                <a:cxnLst/>
                <a:rect l="l" t="t" r="r" b="b"/>
                <a:pathLst>
                  <a:path w="206136" h="44419" extrusionOk="0">
                    <a:moveTo>
                      <a:pt x="183" y="0"/>
                    </a:moveTo>
                    <a:cubicBezTo>
                      <a:pt x="91" y="0"/>
                      <a:pt x="0" y="92"/>
                      <a:pt x="0" y="206"/>
                    </a:cubicBezTo>
                    <a:cubicBezTo>
                      <a:pt x="0" y="297"/>
                      <a:pt x="91" y="388"/>
                      <a:pt x="183" y="388"/>
                    </a:cubicBezTo>
                    <a:lnTo>
                      <a:pt x="31887" y="388"/>
                    </a:lnTo>
                    <a:lnTo>
                      <a:pt x="54507" y="23031"/>
                    </a:lnTo>
                    <a:lnTo>
                      <a:pt x="101870" y="23031"/>
                    </a:lnTo>
                    <a:lnTo>
                      <a:pt x="123257" y="44418"/>
                    </a:lnTo>
                    <a:lnTo>
                      <a:pt x="205930" y="44418"/>
                    </a:lnTo>
                    <a:cubicBezTo>
                      <a:pt x="206044" y="44418"/>
                      <a:pt x="206136" y="44327"/>
                      <a:pt x="206136" y="44213"/>
                    </a:cubicBezTo>
                    <a:cubicBezTo>
                      <a:pt x="206136" y="44122"/>
                      <a:pt x="206044" y="44030"/>
                      <a:pt x="205930" y="44030"/>
                    </a:cubicBezTo>
                    <a:lnTo>
                      <a:pt x="123417" y="44030"/>
                    </a:lnTo>
                    <a:lnTo>
                      <a:pt x="102029" y="22643"/>
                    </a:lnTo>
                    <a:lnTo>
                      <a:pt x="54667" y="22643"/>
                    </a:lnTo>
                    <a:lnTo>
                      <a:pt x="3202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75;p3"/>
              <p:cNvSpPr/>
              <p:nvPr/>
            </p:nvSpPr>
            <p:spPr>
              <a:xfrm rot="10800000">
                <a:off x="-2488881" y="58715"/>
                <a:ext cx="6303378" cy="1490426"/>
              </a:xfrm>
              <a:custGeom>
                <a:avLst/>
                <a:gdLst/>
                <a:ahLst/>
                <a:cxnLst/>
                <a:rect l="l" t="t" r="r" b="b"/>
                <a:pathLst>
                  <a:path w="248409" h="58736" extrusionOk="0">
                    <a:moveTo>
                      <a:pt x="248203" y="1"/>
                    </a:moveTo>
                    <a:cubicBezTo>
                      <a:pt x="248151" y="1"/>
                      <a:pt x="248100" y="18"/>
                      <a:pt x="248066" y="52"/>
                    </a:cubicBezTo>
                    <a:lnTo>
                      <a:pt x="196663" y="51455"/>
                    </a:lnTo>
                    <a:lnTo>
                      <a:pt x="175778" y="51455"/>
                    </a:lnTo>
                    <a:lnTo>
                      <a:pt x="155760" y="31460"/>
                    </a:lnTo>
                    <a:lnTo>
                      <a:pt x="121112" y="31460"/>
                    </a:lnTo>
                    <a:lnTo>
                      <a:pt x="94200" y="58371"/>
                    </a:lnTo>
                    <a:lnTo>
                      <a:pt x="183" y="58371"/>
                    </a:lnTo>
                    <a:cubicBezTo>
                      <a:pt x="92" y="58371"/>
                      <a:pt x="0" y="58439"/>
                      <a:pt x="0" y="58553"/>
                    </a:cubicBezTo>
                    <a:cubicBezTo>
                      <a:pt x="0" y="58645"/>
                      <a:pt x="92" y="58736"/>
                      <a:pt x="183" y="58736"/>
                    </a:cubicBezTo>
                    <a:lnTo>
                      <a:pt x="94360" y="58736"/>
                    </a:lnTo>
                    <a:lnTo>
                      <a:pt x="121248" y="31848"/>
                    </a:lnTo>
                    <a:lnTo>
                      <a:pt x="155623" y="31848"/>
                    </a:lnTo>
                    <a:lnTo>
                      <a:pt x="175618" y="51843"/>
                    </a:lnTo>
                    <a:lnTo>
                      <a:pt x="196823" y="51843"/>
                    </a:lnTo>
                    <a:lnTo>
                      <a:pt x="248340" y="326"/>
                    </a:lnTo>
                    <a:cubicBezTo>
                      <a:pt x="248408" y="235"/>
                      <a:pt x="248408" y="121"/>
                      <a:pt x="248340" y="52"/>
                    </a:cubicBezTo>
                    <a:cubicBezTo>
                      <a:pt x="248306" y="18"/>
                      <a:pt x="248254" y="1"/>
                      <a:pt x="24820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3"/>
              <p:cNvSpPr/>
              <p:nvPr/>
            </p:nvSpPr>
            <p:spPr>
              <a:xfrm rot="10800000">
                <a:off x="-2860727" y="-1484262"/>
                <a:ext cx="6393739" cy="1984325"/>
              </a:xfrm>
              <a:custGeom>
                <a:avLst/>
                <a:gdLst/>
                <a:ahLst/>
                <a:cxnLst/>
                <a:rect l="l" t="t" r="r" b="b"/>
                <a:pathLst>
                  <a:path w="251970" h="78200" extrusionOk="0">
                    <a:moveTo>
                      <a:pt x="389" y="0"/>
                    </a:moveTo>
                    <a:cubicBezTo>
                      <a:pt x="160" y="0"/>
                      <a:pt x="1" y="183"/>
                      <a:pt x="1" y="388"/>
                    </a:cubicBezTo>
                    <a:cubicBezTo>
                      <a:pt x="1" y="593"/>
                      <a:pt x="160" y="776"/>
                      <a:pt x="389" y="776"/>
                    </a:cubicBezTo>
                    <a:lnTo>
                      <a:pt x="66217" y="776"/>
                    </a:lnTo>
                    <a:lnTo>
                      <a:pt x="89179" y="23738"/>
                    </a:lnTo>
                    <a:lnTo>
                      <a:pt x="125197" y="23738"/>
                    </a:lnTo>
                    <a:lnTo>
                      <a:pt x="179659" y="78199"/>
                    </a:lnTo>
                    <a:lnTo>
                      <a:pt x="251581" y="78199"/>
                    </a:lnTo>
                    <a:cubicBezTo>
                      <a:pt x="251787" y="78199"/>
                      <a:pt x="251969" y="78040"/>
                      <a:pt x="251969" y="77834"/>
                    </a:cubicBezTo>
                    <a:cubicBezTo>
                      <a:pt x="251969" y="77606"/>
                      <a:pt x="251787" y="77446"/>
                      <a:pt x="251581" y="77446"/>
                    </a:cubicBezTo>
                    <a:lnTo>
                      <a:pt x="179978" y="77446"/>
                    </a:lnTo>
                    <a:lnTo>
                      <a:pt x="125517" y="22962"/>
                    </a:lnTo>
                    <a:lnTo>
                      <a:pt x="89499" y="22962"/>
                    </a:lnTo>
                    <a:lnTo>
                      <a:pt x="6653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77;p3"/>
              <p:cNvSpPr/>
              <p:nvPr/>
            </p:nvSpPr>
            <p:spPr>
              <a:xfrm rot="10800000">
                <a:off x="-1953114" y="264887"/>
                <a:ext cx="4762126" cy="1309020"/>
              </a:xfrm>
              <a:custGeom>
                <a:avLst/>
                <a:gdLst/>
                <a:ahLst/>
                <a:cxnLst/>
                <a:rect l="l" t="t" r="r" b="b"/>
                <a:pathLst>
                  <a:path w="187670" h="51587" extrusionOk="0">
                    <a:moveTo>
                      <a:pt x="187453" y="1"/>
                    </a:moveTo>
                    <a:cubicBezTo>
                      <a:pt x="187407" y="1"/>
                      <a:pt x="187362" y="24"/>
                      <a:pt x="187327" y="69"/>
                    </a:cubicBezTo>
                    <a:lnTo>
                      <a:pt x="143594" y="43780"/>
                    </a:lnTo>
                    <a:lnTo>
                      <a:pt x="103992" y="43780"/>
                    </a:lnTo>
                    <a:lnTo>
                      <a:pt x="87444" y="27232"/>
                    </a:lnTo>
                    <a:lnTo>
                      <a:pt x="46838" y="27232"/>
                    </a:lnTo>
                    <a:lnTo>
                      <a:pt x="22871" y="51198"/>
                    </a:lnTo>
                    <a:lnTo>
                      <a:pt x="183" y="51198"/>
                    </a:lnTo>
                    <a:cubicBezTo>
                      <a:pt x="91" y="51198"/>
                      <a:pt x="0" y="51289"/>
                      <a:pt x="0" y="51403"/>
                    </a:cubicBezTo>
                    <a:cubicBezTo>
                      <a:pt x="0" y="51495"/>
                      <a:pt x="91" y="51586"/>
                      <a:pt x="183" y="51586"/>
                    </a:cubicBezTo>
                    <a:lnTo>
                      <a:pt x="23031" y="51586"/>
                    </a:lnTo>
                    <a:lnTo>
                      <a:pt x="46997" y="27620"/>
                    </a:lnTo>
                    <a:lnTo>
                      <a:pt x="87284" y="27620"/>
                    </a:lnTo>
                    <a:lnTo>
                      <a:pt x="103833" y="44168"/>
                    </a:lnTo>
                    <a:lnTo>
                      <a:pt x="143754" y="44168"/>
                    </a:lnTo>
                    <a:lnTo>
                      <a:pt x="187579" y="321"/>
                    </a:lnTo>
                    <a:cubicBezTo>
                      <a:pt x="187670" y="252"/>
                      <a:pt x="187670" y="138"/>
                      <a:pt x="187579" y="69"/>
                    </a:cubicBezTo>
                    <a:cubicBezTo>
                      <a:pt x="187544" y="24"/>
                      <a:pt x="187499" y="1"/>
                      <a:pt x="18745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178;p3"/>
              <p:cNvSpPr/>
              <p:nvPr/>
            </p:nvSpPr>
            <p:spPr>
              <a:xfrm rot="10800000">
                <a:off x="-55114" y="833084"/>
                <a:ext cx="3182685" cy="778175"/>
              </a:xfrm>
              <a:custGeom>
                <a:avLst/>
                <a:gdLst/>
                <a:ahLst/>
                <a:cxnLst/>
                <a:rect l="l" t="t" r="r" b="b"/>
                <a:pathLst>
                  <a:path w="125426" h="30667" extrusionOk="0">
                    <a:moveTo>
                      <a:pt x="125014" y="1"/>
                    </a:moveTo>
                    <a:cubicBezTo>
                      <a:pt x="124917" y="1"/>
                      <a:pt x="124820" y="35"/>
                      <a:pt x="124741" y="103"/>
                    </a:cubicBezTo>
                    <a:lnTo>
                      <a:pt x="111936" y="12931"/>
                    </a:lnTo>
                    <a:lnTo>
                      <a:pt x="47020" y="12931"/>
                    </a:lnTo>
                    <a:lnTo>
                      <a:pt x="30016" y="29913"/>
                    </a:lnTo>
                    <a:lnTo>
                      <a:pt x="388" y="29913"/>
                    </a:lnTo>
                    <a:cubicBezTo>
                      <a:pt x="160" y="29913"/>
                      <a:pt x="0" y="30073"/>
                      <a:pt x="0" y="30301"/>
                    </a:cubicBezTo>
                    <a:cubicBezTo>
                      <a:pt x="0" y="30507"/>
                      <a:pt x="160" y="30666"/>
                      <a:pt x="388" y="30666"/>
                    </a:cubicBezTo>
                    <a:lnTo>
                      <a:pt x="30335" y="30666"/>
                    </a:lnTo>
                    <a:lnTo>
                      <a:pt x="47340" y="13685"/>
                    </a:lnTo>
                    <a:lnTo>
                      <a:pt x="112255" y="13685"/>
                    </a:lnTo>
                    <a:lnTo>
                      <a:pt x="125288" y="651"/>
                    </a:lnTo>
                    <a:cubicBezTo>
                      <a:pt x="125425" y="514"/>
                      <a:pt x="125425" y="263"/>
                      <a:pt x="125288" y="103"/>
                    </a:cubicBezTo>
                    <a:cubicBezTo>
                      <a:pt x="125208" y="35"/>
                      <a:pt x="125111" y="1"/>
                      <a:pt x="12501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179;p3"/>
              <p:cNvSpPr/>
              <p:nvPr/>
            </p:nvSpPr>
            <p:spPr>
              <a:xfrm rot="10800000">
                <a:off x="2654352" y="663960"/>
                <a:ext cx="2054994" cy="401407"/>
              </a:xfrm>
              <a:custGeom>
                <a:avLst/>
                <a:gdLst/>
                <a:ahLst/>
                <a:cxnLst/>
                <a:rect l="l" t="t" r="r" b="b"/>
                <a:pathLst>
                  <a:path w="80985" h="15819" extrusionOk="0">
                    <a:moveTo>
                      <a:pt x="206" y="1"/>
                    </a:moveTo>
                    <a:cubicBezTo>
                      <a:pt x="92" y="1"/>
                      <a:pt x="0" y="92"/>
                      <a:pt x="0" y="183"/>
                    </a:cubicBezTo>
                    <a:cubicBezTo>
                      <a:pt x="0" y="297"/>
                      <a:pt x="92" y="389"/>
                      <a:pt x="206" y="389"/>
                    </a:cubicBezTo>
                    <a:lnTo>
                      <a:pt x="37297" y="389"/>
                    </a:lnTo>
                    <a:lnTo>
                      <a:pt x="52750" y="15818"/>
                    </a:lnTo>
                    <a:lnTo>
                      <a:pt x="80779" y="15818"/>
                    </a:lnTo>
                    <a:cubicBezTo>
                      <a:pt x="80893" y="15818"/>
                      <a:pt x="80985" y="15727"/>
                      <a:pt x="80985" y="15636"/>
                    </a:cubicBezTo>
                    <a:cubicBezTo>
                      <a:pt x="80985" y="15522"/>
                      <a:pt x="80893" y="15430"/>
                      <a:pt x="80779" y="15430"/>
                    </a:cubicBezTo>
                    <a:lnTo>
                      <a:pt x="52909" y="15430"/>
                    </a:lnTo>
                    <a:lnTo>
                      <a:pt x="3745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80;p3"/>
              <p:cNvSpPr/>
              <p:nvPr/>
            </p:nvSpPr>
            <p:spPr>
              <a:xfrm rot="10800000">
                <a:off x="3113081" y="264887"/>
                <a:ext cx="1679673" cy="520720"/>
              </a:xfrm>
              <a:custGeom>
                <a:avLst/>
                <a:gdLst/>
                <a:ahLst/>
                <a:cxnLst/>
                <a:rect l="l" t="t" r="r" b="b"/>
                <a:pathLst>
                  <a:path w="66194" h="20521" extrusionOk="0">
                    <a:moveTo>
                      <a:pt x="183" y="0"/>
                    </a:moveTo>
                    <a:cubicBezTo>
                      <a:pt x="92" y="0"/>
                      <a:pt x="1" y="91"/>
                      <a:pt x="1" y="206"/>
                    </a:cubicBezTo>
                    <a:cubicBezTo>
                      <a:pt x="1" y="297"/>
                      <a:pt x="92" y="388"/>
                      <a:pt x="183" y="388"/>
                    </a:cubicBezTo>
                    <a:lnTo>
                      <a:pt x="25245" y="388"/>
                    </a:lnTo>
                    <a:lnTo>
                      <a:pt x="45377" y="20520"/>
                    </a:lnTo>
                    <a:lnTo>
                      <a:pt x="66011" y="20520"/>
                    </a:lnTo>
                    <a:cubicBezTo>
                      <a:pt x="66103" y="20520"/>
                      <a:pt x="66194" y="20429"/>
                      <a:pt x="66194" y="20337"/>
                    </a:cubicBezTo>
                    <a:cubicBezTo>
                      <a:pt x="66194" y="20223"/>
                      <a:pt x="66103" y="20132"/>
                      <a:pt x="66011" y="20132"/>
                    </a:cubicBezTo>
                    <a:lnTo>
                      <a:pt x="45537" y="20132"/>
                    </a:lnTo>
                    <a:lnTo>
                      <a:pt x="2540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81;p3"/>
              <p:cNvSpPr/>
              <p:nvPr/>
            </p:nvSpPr>
            <p:spPr>
              <a:xfrm rot="10800000">
                <a:off x="3798841" y="59274"/>
                <a:ext cx="993913" cy="458755"/>
              </a:xfrm>
              <a:custGeom>
                <a:avLst/>
                <a:gdLst/>
                <a:ahLst/>
                <a:cxnLst/>
                <a:rect l="l" t="t" r="r" b="b"/>
                <a:pathLst>
                  <a:path w="39169" h="18079" extrusionOk="0">
                    <a:moveTo>
                      <a:pt x="183" y="0"/>
                    </a:moveTo>
                    <a:cubicBezTo>
                      <a:pt x="92" y="0"/>
                      <a:pt x="1" y="92"/>
                      <a:pt x="1" y="206"/>
                    </a:cubicBezTo>
                    <a:cubicBezTo>
                      <a:pt x="1" y="297"/>
                      <a:pt x="92" y="388"/>
                      <a:pt x="183" y="388"/>
                    </a:cubicBezTo>
                    <a:lnTo>
                      <a:pt x="21182" y="388"/>
                    </a:lnTo>
                    <a:lnTo>
                      <a:pt x="38826" y="18010"/>
                    </a:lnTo>
                    <a:cubicBezTo>
                      <a:pt x="38849" y="18055"/>
                      <a:pt x="38895" y="18078"/>
                      <a:pt x="38940" y="18078"/>
                    </a:cubicBezTo>
                    <a:cubicBezTo>
                      <a:pt x="39009" y="18078"/>
                      <a:pt x="39055" y="18055"/>
                      <a:pt x="39077" y="18010"/>
                    </a:cubicBezTo>
                    <a:cubicBezTo>
                      <a:pt x="39169" y="17941"/>
                      <a:pt x="39169" y="17827"/>
                      <a:pt x="39077" y="17736"/>
                    </a:cubicBezTo>
                    <a:lnTo>
                      <a:pt x="2134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82;p3"/>
              <p:cNvSpPr/>
              <p:nvPr/>
            </p:nvSpPr>
            <p:spPr>
              <a:xfrm rot="10800000">
                <a:off x="394353" y="672080"/>
                <a:ext cx="136695" cy="136695"/>
              </a:xfrm>
              <a:custGeom>
                <a:avLst/>
                <a:gdLst/>
                <a:ahLst/>
                <a:cxnLst/>
                <a:rect l="l" t="t" r="r" b="b"/>
                <a:pathLst>
                  <a:path w="5387" h="5387" extrusionOk="0">
                    <a:moveTo>
                      <a:pt x="2694" y="388"/>
                    </a:moveTo>
                    <a:cubicBezTo>
                      <a:pt x="3972" y="388"/>
                      <a:pt x="5022" y="1415"/>
                      <a:pt x="5022" y="2694"/>
                    </a:cubicBezTo>
                    <a:cubicBezTo>
                      <a:pt x="5022" y="3972"/>
                      <a:pt x="3972" y="4999"/>
                      <a:pt x="2694" y="4999"/>
                    </a:cubicBezTo>
                    <a:cubicBezTo>
                      <a:pt x="1415" y="4999"/>
                      <a:pt x="388" y="3972"/>
                      <a:pt x="388" y="2694"/>
                    </a:cubicBezTo>
                    <a:cubicBezTo>
                      <a:pt x="388" y="1415"/>
                      <a:pt x="1415" y="388"/>
                      <a:pt x="2694" y="388"/>
                    </a:cubicBezTo>
                    <a:close/>
                    <a:moveTo>
                      <a:pt x="2694" y="0"/>
                    </a:moveTo>
                    <a:cubicBezTo>
                      <a:pt x="1210" y="0"/>
                      <a:pt x="0" y="1210"/>
                      <a:pt x="0" y="2694"/>
                    </a:cubicBezTo>
                    <a:cubicBezTo>
                      <a:pt x="0" y="4177"/>
                      <a:pt x="1210" y="5387"/>
                      <a:pt x="2694" y="5387"/>
                    </a:cubicBezTo>
                    <a:cubicBezTo>
                      <a:pt x="4177" y="5387"/>
                      <a:pt x="5387" y="4177"/>
                      <a:pt x="5387" y="2694"/>
                    </a:cubicBezTo>
                    <a:cubicBezTo>
                      <a:pt x="5387" y="1210"/>
                      <a:pt x="4177" y="0"/>
                      <a:pt x="269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83;p3"/>
              <p:cNvSpPr/>
              <p:nvPr/>
            </p:nvSpPr>
            <p:spPr>
              <a:xfrm rot="10800000">
                <a:off x="418079" y="695805"/>
                <a:ext cx="88660" cy="89244"/>
              </a:xfrm>
              <a:custGeom>
                <a:avLst/>
                <a:gdLst/>
                <a:ahLst/>
                <a:cxnLst/>
                <a:rect l="l" t="t" r="r" b="b"/>
                <a:pathLst>
                  <a:path w="3494" h="3517" extrusionOk="0">
                    <a:moveTo>
                      <a:pt x="1736" y="1"/>
                    </a:moveTo>
                    <a:cubicBezTo>
                      <a:pt x="777" y="1"/>
                      <a:pt x="1" y="800"/>
                      <a:pt x="1" y="1759"/>
                    </a:cubicBezTo>
                    <a:cubicBezTo>
                      <a:pt x="1" y="2717"/>
                      <a:pt x="777" y="3516"/>
                      <a:pt x="1736" y="3516"/>
                    </a:cubicBezTo>
                    <a:cubicBezTo>
                      <a:pt x="2717" y="3516"/>
                      <a:pt x="3493" y="2717"/>
                      <a:pt x="3493" y="1759"/>
                    </a:cubicBezTo>
                    <a:cubicBezTo>
                      <a:pt x="3493" y="800"/>
                      <a:pt x="2717" y="1"/>
                      <a:pt x="17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184;p3"/>
              <p:cNvSpPr/>
              <p:nvPr/>
            </p:nvSpPr>
            <p:spPr>
              <a:xfrm rot="10800000">
                <a:off x="2364747" y="600243"/>
                <a:ext cx="136721" cy="136721"/>
              </a:xfrm>
              <a:custGeom>
                <a:avLst/>
                <a:gdLst/>
                <a:ahLst/>
                <a:cxnLst/>
                <a:rect l="l" t="t" r="r" b="b"/>
                <a:pathLst>
                  <a:path w="5388" h="5388" extrusionOk="0">
                    <a:moveTo>
                      <a:pt x="2694" y="366"/>
                    </a:moveTo>
                    <a:cubicBezTo>
                      <a:pt x="3972" y="366"/>
                      <a:pt x="4999" y="1416"/>
                      <a:pt x="4999" y="2694"/>
                    </a:cubicBezTo>
                    <a:cubicBezTo>
                      <a:pt x="4999" y="3972"/>
                      <a:pt x="3972" y="4999"/>
                      <a:pt x="2694" y="4999"/>
                    </a:cubicBezTo>
                    <a:cubicBezTo>
                      <a:pt x="1416" y="4999"/>
                      <a:pt x="366" y="3972"/>
                      <a:pt x="366" y="2694"/>
                    </a:cubicBezTo>
                    <a:cubicBezTo>
                      <a:pt x="366" y="1416"/>
                      <a:pt x="1416" y="366"/>
                      <a:pt x="2694" y="366"/>
                    </a:cubicBezTo>
                    <a:close/>
                    <a:moveTo>
                      <a:pt x="2694" y="0"/>
                    </a:moveTo>
                    <a:cubicBezTo>
                      <a:pt x="1210" y="0"/>
                      <a:pt x="0" y="1210"/>
                      <a:pt x="0" y="2694"/>
                    </a:cubicBezTo>
                    <a:cubicBezTo>
                      <a:pt x="0" y="4178"/>
                      <a:pt x="1210" y="5387"/>
                      <a:pt x="2694" y="5387"/>
                    </a:cubicBezTo>
                    <a:cubicBezTo>
                      <a:pt x="4177" y="5387"/>
                      <a:pt x="5387" y="4178"/>
                      <a:pt x="5387" y="2694"/>
                    </a:cubicBezTo>
                    <a:cubicBezTo>
                      <a:pt x="5387" y="1210"/>
                      <a:pt x="4177" y="0"/>
                      <a:pt x="26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185;p3"/>
              <p:cNvSpPr/>
              <p:nvPr/>
            </p:nvSpPr>
            <p:spPr>
              <a:xfrm rot="10800000">
                <a:off x="2389082" y="623994"/>
                <a:ext cx="88635" cy="89219"/>
              </a:xfrm>
              <a:custGeom>
                <a:avLst/>
                <a:gdLst/>
                <a:ahLst/>
                <a:cxnLst/>
                <a:rect l="l" t="t" r="r" b="b"/>
                <a:pathLst>
                  <a:path w="3493" h="3516" extrusionOk="0">
                    <a:moveTo>
                      <a:pt x="1758" y="0"/>
                    </a:moveTo>
                    <a:cubicBezTo>
                      <a:pt x="776" y="0"/>
                      <a:pt x="0" y="776"/>
                      <a:pt x="0" y="1758"/>
                    </a:cubicBezTo>
                    <a:cubicBezTo>
                      <a:pt x="0" y="2717"/>
                      <a:pt x="776" y="3515"/>
                      <a:pt x="1758" y="3515"/>
                    </a:cubicBezTo>
                    <a:cubicBezTo>
                      <a:pt x="2716" y="3515"/>
                      <a:pt x="3493" y="2717"/>
                      <a:pt x="3493" y="1758"/>
                    </a:cubicBezTo>
                    <a:cubicBezTo>
                      <a:pt x="3493" y="776"/>
                      <a:pt x="2716" y="0"/>
                      <a:pt x="175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86;p3"/>
              <p:cNvSpPr/>
              <p:nvPr/>
            </p:nvSpPr>
            <p:spPr>
              <a:xfrm rot="10800000">
                <a:off x="3119450" y="794286"/>
                <a:ext cx="96171" cy="96171"/>
              </a:xfrm>
              <a:custGeom>
                <a:avLst/>
                <a:gdLst/>
                <a:ahLst/>
                <a:cxnLst/>
                <a:rect l="l" t="t" r="r" b="b"/>
                <a:pathLst>
                  <a:path w="3790" h="3790" extrusionOk="0">
                    <a:moveTo>
                      <a:pt x="1895" y="366"/>
                    </a:moveTo>
                    <a:cubicBezTo>
                      <a:pt x="2717" y="366"/>
                      <a:pt x="3402" y="1051"/>
                      <a:pt x="3402" y="1895"/>
                    </a:cubicBezTo>
                    <a:cubicBezTo>
                      <a:pt x="3402" y="2717"/>
                      <a:pt x="2717" y="3402"/>
                      <a:pt x="1895" y="3402"/>
                    </a:cubicBezTo>
                    <a:cubicBezTo>
                      <a:pt x="1051" y="3402"/>
                      <a:pt x="366" y="2717"/>
                      <a:pt x="366" y="1895"/>
                    </a:cubicBezTo>
                    <a:cubicBezTo>
                      <a:pt x="366" y="1051"/>
                      <a:pt x="1051" y="366"/>
                      <a:pt x="1895" y="366"/>
                    </a:cubicBezTo>
                    <a:close/>
                    <a:moveTo>
                      <a:pt x="1895" y="1"/>
                    </a:moveTo>
                    <a:cubicBezTo>
                      <a:pt x="845" y="1"/>
                      <a:pt x="1" y="845"/>
                      <a:pt x="1" y="1895"/>
                    </a:cubicBezTo>
                    <a:cubicBezTo>
                      <a:pt x="1" y="2922"/>
                      <a:pt x="845" y="3790"/>
                      <a:pt x="1895" y="3790"/>
                    </a:cubicBezTo>
                    <a:cubicBezTo>
                      <a:pt x="2922" y="3790"/>
                      <a:pt x="3790" y="2922"/>
                      <a:pt x="3790" y="1895"/>
                    </a:cubicBezTo>
                    <a:cubicBezTo>
                      <a:pt x="3790" y="845"/>
                      <a:pt x="2922" y="1"/>
                      <a:pt x="18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87;p3"/>
              <p:cNvSpPr/>
              <p:nvPr/>
            </p:nvSpPr>
            <p:spPr>
              <a:xfrm rot="10800000">
                <a:off x="3137391" y="812226"/>
                <a:ext cx="60849" cy="60849"/>
              </a:xfrm>
              <a:custGeom>
                <a:avLst/>
                <a:gdLst/>
                <a:ahLst/>
                <a:cxnLst/>
                <a:rect l="l" t="t" r="r" b="b"/>
                <a:pathLst>
                  <a:path w="2398" h="2398" extrusionOk="0">
                    <a:moveTo>
                      <a:pt x="1210" y="1"/>
                    </a:moveTo>
                    <a:cubicBezTo>
                      <a:pt x="548" y="1"/>
                      <a:pt x="1" y="548"/>
                      <a:pt x="1" y="1210"/>
                    </a:cubicBezTo>
                    <a:cubicBezTo>
                      <a:pt x="1" y="1872"/>
                      <a:pt x="548" y="2397"/>
                      <a:pt x="1210" y="2397"/>
                    </a:cubicBezTo>
                    <a:cubicBezTo>
                      <a:pt x="1872" y="2397"/>
                      <a:pt x="2397" y="1872"/>
                      <a:pt x="2397" y="1210"/>
                    </a:cubicBezTo>
                    <a:cubicBezTo>
                      <a:pt x="2397" y="548"/>
                      <a:pt x="1872" y="1"/>
                      <a:pt x="121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188;p3"/>
              <p:cNvSpPr/>
              <p:nvPr/>
            </p:nvSpPr>
            <p:spPr>
              <a:xfrm rot="10800000">
                <a:off x="1773992" y="614732"/>
                <a:ext cx="107742" cy="107742"/>
              </a:xfrm>
              <a:custGeom>
                <a:avLst/>
                <a:gdLst/>
                <a:ahLst/>
                <a:cxnLst/>
                <a:rect l="l" t="t" r="r" b="b"/>
                <a:pathLst>
                  <a:path w="4246" h="4246" extrusionOk="0">
                    <a:moveTo>
                      <a:pt x="2123" y="0"/>
                    </a:moveTo>
                    <a:cubicBezTo>
                      <a:pt x="959" y="0"/>
                      <a:pt x="0" y="936"/>
                      <a:pt x="0" y="2123"/>
                    </a:cubicBezTo>
                    <a:cubicBezTo>
                      <a:pt x="0" y="3287"/>
                      <a:pt x="959" y="4246"/>
                      <a:pt x="2123" y="4246"/>
                    </a:cubicBezTo>
                    <a:cubicBezTo>
                      <a:pt x="3310" y="4246"/>
                      <a:pt x="4246" y="3287"/>
                      <a:pt x="4246" y="2123"/>
                    </a:cubicBezTo>
                    <a:cubicBezTo>
                      <a:pt x="4246" y="936"/>
                      <a:pt x="3310" y="0"/>
                      <a:pt x="212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" name="Google Shape;189;p3"/>
              <p:cNvSpPr/>
              <p:nvPr/>
            </p:nvSpPr>
            <p:spPr>
              <a:xfrm rot="10800000">
                <a:off x="1389967" y="30321"/>
                <a:ext cx="66051" cy="66051"/>
              </a:xfrm>
              <a:custGeom>
                <a:avLst/>
                <a:gdLst/>
                <a:ahLst/>
                <a:cxnLst/>
                <a:rect l="l" t="t" r="r" b="b"/>
                <a:pathLst>
                  <a:path w="2603" h="2603" extrusionOk="0">
                    <a:moveTo>
                      <a:pt x="1301" y="0"/>
                    </a:moveTo>
                    <a:cubicBezTo>
                      <a:pt x="594" y="0"/>
                      <a:pt x="0" y="571"/>
                      <a:pt x="0" y="1301"/>
                    </a:cubicBezTo>
                    <a:cubicBezTo>
                      <a:pt x="0" y="2009"/>
                      <a:pt x="594" y="2602"/>
                      <a:pt x="1301" y="2602"/>
                    </a:cubicBezTo>
                    <a:cubicBezTo>
                      <a:pt x="2009" y="2602"/>
                      <a:pt x="2602" y="2009"/>
                      <a:pt x="2602" y="1301"/>
                    </a:cubicBezTo>
                    <a:cubicBezTo>
                      <a:pt x="2602" y="571"/>
                      <a:pt x="2009" y="0"/>
                      <a:pt x="130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" name="Google Shape;190;p3"/>
              <p:cNvSpPr/>
              <p:nvPr/>
            </p:nvSpPr>
            <p:spPr>
              <a:xfrm rot="10800000">
                <a:off x="1117185" y="222029"/>
                <a:ext cx="145982" cy="146566"/>
              </a:xfrm>
              <a:custGeom>
                <a:avLst/>
                <a:gdLst/>
                <a:ahLst/>
                <a:cxnLst/>
                <a:rect l="l" t="t" r="r" b="b"/>
                <a:pathLst>
                  <a:path w="5753" h="5776" extrusionOk="0">
                    <a:moveTo>
                      <a:pt x="2877" y="388"/>
                    </a:moveTo>
                    <a:cubicBezTo>
                      <a:pt x="4246" y="388"/>
                      <a:pt x="5388" y="1507"/>
                      <a:pt x="5388" y="2899"/>
                    </a:cubicBezTo>
                    <a:cubicBezTo>
                      <a:pt x="5388" y="4269"/>
                      <a:pt x="4246" y="5410"/>
                      <a:pt x="2877" y="5410"/>
                    </a:cubicBezTo>
                    <a:cubicBezTo>
                      <a:pt x="1485" y="5410"/>
                      <a:pt x="366" y="4269"/>
                      <a:pt x="366" y="2899"/>
                    </a:cubicBezTo>
                    <a:cubicBezTo>
                      <a:pt x="366" y="1507"/>
                      <a:pt x="1485" y="388"/>
                      <a:pt x="2877" y="388"/>
                    </a:cubicBezTo>
                    <a:close/>
                    <a:moveTo>
                      <a:pt x="2877" y="0"/>
                    </a:moveTo>
                    <a:cubicBezTo>
                      <a:pt x="1279" y="0"/>
                      <a:pt x="1" y="1301"/>
                      <a:pt x="1" y="2899"/>
                    </a:cubicBezTo>
                    <a:cubicBezTo>
                      <a:pt x="1" y="4497"/>
                      <a:pt x="1279" y="5775"/>
                      <a:pt x="2877" y="5775"/>
                    </a:cubicBezTo>
                    <a:cubicBezTo>
                      <a:pt x="4475" y="5775"/>
                      <a:pt x="5753" y="4497"/>
                      <a:pt x="5753" y="2899"/>
                    </a:cubicBezTo>
                    <a:cubicBezTo>
                      <a:pt x="5753" y="1301"/>
                      <a:pt x="4475" y="0"/>
                      <a:pt x="28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91;p3"/>
              <p:cNvSpPr/>
              <p:nvPr/>
            </p:nvSpPr>
            <p:spPr>
              <a:xfrm rot="10800000">
                <a:off x="1142662" y="248089"/>
                <a:ext cx="95004" cy="94446"/>
              </a:xfrm>
              <a:custGeom>
                <a:avLst/>
                <a:gdLst/>
                <a:ahLst/>
                <a:cxnLst/>
                <a:rect l="l" t="t" r="r" b="b"/>
                <a:pathLst>
                  <a:path w="3744" h="3722" extrusionOk="0">
                    <a:moveTo>
                      <a:pt x="1872" y="0"/>
                    </a:moveTo>
                    <a:cubicBezTo>
                      <a:pt x="845" y="0"/>
                      <a:pt x="0" y="845"/>
                      <a:pt x="0" y="1872"/>
                    </a:cubicBezTo>
                    <a:cubicBezTo>
                      <a:pt x="0" y="2899"/>
                      <a:pt x="845" y="3721"/>
                      <a:pt x="1872" y="3721"/>
                    </a:cubicBezTo>
                    <a:cubicBezTo>
                      <a:pt x="2899" y="3721"/>
                      <a:pt x="3744" y="2899"/>
                      <a:pt x="3744" y="1872"/>
                    </a:cubicBezTo>
                    <a:cubicBezTo>
                      <a:pt x="3744" y="845"/>
                      <a:pt x="2899" y="0"/>
                      <a:pt x="187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92;p3"/>
              <p:cNvSpPr/>
              <p:nvPr/>
            </p:nvSpPr>
            <p:spPr>
              <a:xfrm rot="10800000">
                <a:off x="2750498" y="215660"/>
                <a:ext cx="107742" cy="107768"/>
              </a:xfrm>
              <a:custGeom>
                <a:avLst/>
                <a:gdLst/>
                <a:ahLst/>
                <a:cxnLst/>
                <a:rect l="l" t="t" r="r" b="b"/>
                <a:pathLst>
                  <a:path w="4246" h="4247" extrusionOk="0">
                    <a:moveTo>
                      <a:pt x="2123" y="1"/>
                    </a:moveTo>
                    <a:cubicBezTo>
                      <a:pt x="959" y="1"/>
                      <a:pt x="0" y="937"/>
                      <a:pt x="0" y="2123"/>
                    </a:cubicBezTo>
                    <a:cubicBezTo>
                      <a:pt x="0" y="3288"/>
                      <a:pt x="959" y="4246"/>
                      <a:pt x="2123" y="4246"/>
                    </a:cubicBezTo>
                    <a:cubicBezTo>
                      <a:pt x="3310" y="4246"/>
                      <a:pt x="4246" y="3288"/>
                      <a:pt x="4246" y="2123"/>
                    </a:cubicBezTo>
                    <a:cubicBezTo>
                      <a:pt x="4246" y="937"/>
                      <a:pt x="3310" y="1"/>
                      <a:pt x="212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193;p3"/>
              <p:cNvSpPr/>
              <p:nvPr/>
            </p:nvSpPr>
            <p:spPr>
              <a:xfrm rot="10800000">
                <a:off x="3063828" y="215660"/>
                <a:ext cx="107768" cy="107768"/>
              </a:xfrm>
              <a:custGeom>
                <a:avLst/>
                <a:gdLst/>
                <a:ahLst/>
                <a:cxnLst/>
                <a:rect l="l" t="t" r="r" b="b"/>
                <a:pathLst>
                  <a:path w="4247" h="4247" extrusionOk="0">
                    <a:moveTo>
                      <a:pt x="2123" y="1"/>
                    </a:moveTo>
                    <a:cubicBezTo>
                      <a:pt x="936" y="1"/>
                      <a:pt x="1" y="937"/>
                      <a:pt x="1" y="2123"/>
                    </a:cubicBezTo>
                    <a:cubicBezTo>
                      <a:pt x="1" y="3288"/>
                      <a:pt x="936" y="4246"/>
                      <a:pt x="2123" y="4246"/>
                    </a:cubicBezTo>
                    <a:cubicBezTo>
                      <a:pt x="3287" y="4246"/>
                      <a:pt x="4246" y="3288"/>
                      <a:pt x="4246" y="2123"/>
                    </a:cubicBezTo>
                    <a:cubicBezTo>
                      <a:pt x="4246" y="937"/>
                      <a:pt x="3287" y="1"/>
                      <a:pt x="212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" name="Google Shape;194;p3"/>
              <p:cNvSpPr/>
              <p:nvPr/>
            </p:nvSpPr>
            <p:spPr>
              <a:xfrm rot="10800000">
                <a:off x="3750755" y="10630"/>
                <a:ext cx="107768" cy="107768"/>
              </a:xfrm>
              <a:custGeom>
                <a:avLst/>
                <a:gdLst/>
                <a:ahLst/>
                <a:cxnLst/>
                <a:rect l="l" t="t" r="r" b="b"/>
                <a:pathLst>
                  <a:path w="4247" h="4247" extrusionOk="0">
                    <a:moveTo>
                      <a:pt x="2123" y="1"/>
                    </a:moveTo>
                    <a:cubicBezTo>
                      <a:pt x="959" y="1"/>
                      <a:pt x="1" y="960"/>
                      <a:pt x="1" y="2124"/>
                    </a:cubicBezTo>
                    <a:cubicBezTo>
                      <a:pt x="1" y="3311"/>
                      <a:pt x="959" y="4246"/>
                      <a:pt x="2123" y="4246"/>
                    </a:cubicBezTo>
                    <a:cubicBezTo>
                      <a:pt x="3310" y="4246"/>
                      <a:pt x="4246" y="3311"/>
                      <a:pt x="4246" y="2124"/>
                    </a:cubicBezTo>
                    <a:cubicBezTo>
                      <a:pt x="4246" y="960"/>
                      <a:pt x="3310" y="1"/>
                      <a:pt x="212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195;p3"/>
              <p:cNvSpPr/>
              <p:nvPr/>
            </p:nvSpPr>
            <p:spPr>
              <a:xfrm rot="10800000">
                <a:off x="4206008" y="458930"/>
                <a:ext cx="107742" cy="107742"/>
              </a:xfrm>
              <a:custGeom>
                <a:avLst/>
                <a:gdLst/>
                <a:ahLst/>
                <a:cxnLst/>
                <a:rect l="l" t="t" r="r" b="b"/>
                <a:pathLst>
                  <a:path w="4246" h="4246" extrusionOk="0">
                    <a:moveTo>
                      <a:pt x="2123" y="0"/>
                    </a:moveTo>
                    <a:cubicBezTo>
                      <a:pt x="959" y="0"/>
                      <a:pt x="0" y="936"/>
                      <a:pt x="0" y="2123"/>
                    </a:cubicBezTo>
                    <a:cubicBezTo>
                      <a:pt x="0" y="3287"/>
                      <a:pt x="959" y="4246"/>
                      <a:pt x="2123" y="4246"/>
                    </a:cubicBezTo>
                    <a:cubicBezTo>
                      <a:pt x="3287" y="4246"/>
                      <a:pt x="4246" y="3287"/>
                      <a:pt x="4246" y="2123"/>
                    </a:cubicBezTo>
                    <a:cubicBezTo>
                      <a:pt x="4246" y="936"/>
                      <a:pt x="3287" y="0"/>
                      <a:pt x="212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3"/>
              <p:cNvSpPr/>
              <p:nvPr/>
            </p:nvSpPr>
            <p:spPr>
              <a:xfrm rot="10800000">
                <a:off x="1527829" y="631531"/>
                <a:ext cx="73588" cy="74146"/>
              </a:xfrm>
              <a:custGeom>
                <a:avLst/>
                <a:gdLst/>
                <a:ahLst/>
                <a:cxnLst/>
                <a:rect l="l" t="t" r="r" b="b"/>
                <a:pathLst>
                  <a:path w="2900" h="2922" extrusionOk="0">
                    <a:moveTo>
                      <a:pt x="1462" y="0"/>
                    </a:moveTo>
                    <a:cubicBezTo>
                      <a:pt x="640" y="0"/>
                      <a:pt x="1" y="639"/>
                      <a:pt x="1" y="1461"/>
                    </a:cubicBezTo>
                    <a:cubicBezTo>
                      <a:pt x="1" y="2260"/>
                      <a:pt x="640" y="2922"/>
                      <a:pt x="1462" y="2922"/>
                    </a:cubicBezTo>
                    <a:cubicBezTo>
                      <a:pt x="2261" y="2922"/>
                      <a:pt x="2900" y="2260"/>
                      <a:pt x="2900" y="1461"/>
                    </a:cubicBezTo>
                    <a:cubicBezTo>
                      <a:pt x="2900" y="639"/>
                      <a:pt x="2261" y="0"/>
                      <a:pt x="14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197;p3"/>
              <p:cNvSpPr/>
              <p:nvPr/>
            </p:nvSpPr>
            <p:spPr>
              <a:xfrm rot="10800000">
                <a:off x="3486068" y="453144"/>
                <a:ext cx="74171" cy="74146"/>
              </a:xfrm>
              <a:custGeom>
                <a:avLst/>
                <a:gdLst/>
                <a:ahLst/>
                <a:cxnLst/>
                <a:rect l="l" t="t" r="r" b="b"/>
                <a:pathLst>
                  <a:path w="2923" h="2922" extrusionOk="0">
                    <a:moveTo>
                      <a:pt x="1462" y="0"/>
                    </a:moveTo>
                    <a:cubicBezTo>
                      <a:pt x="640" y="0"/>
                      <a:pt x="1" y="662"/>
                      <a:pt x="1" y="1461"/>
                    </a:cubicBezTo>
                    <a:cubicBezTo>
                      <a:pt x="1" y="2260"/>
                      <a:pt x="640" y="2922"/>
                      <a:pt x="1462" y="2922"/>
                    </a:cubicBezTo>
                    <a:cubicBezTo>
                      <a:pt x="2260" y="2922"/>
                      <a:pt x="2922" y="2260"/>
                      <a:pt x="2922" y="1461"/>
                    </a:cubicBezTo>
                    <a:cubicBezTo>
                      <a:pt x="2922" y="662"/>
                      <a:pt x="2260" y="0"/>
                      <a:pt x="14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" name="Google Shape;198;p3"/>
              <p:cNvSpPr/>
              <p:nvPr/>
            </p:nvSpPr>
            <p:spPr>
              <a:xfrm rot="10800000">
                <a:off x="-539320" y="1055496"/>
                <a:ext cx="3040788" cy="9871"/>
              </a:xfrm>
              <a:custGeom>
                <a:avLst/>
                <a:gdLst/>
                <a:ahLst/>
                <a:cxnLst/>
                <a:rect l="l" t="t" r="r" b="b"/>
                <a:pathLst>
                  <a:path w="119834" h="389" extrusionOk="0">
                    <a:moveTo>
                      <a:pt x="183" y="1"/>
                    </a:moveTo>
                    <a:cubicBezTo>
                      <a:pt x="69" y="1"/>
                      <a:pt x="0" y="92"/>
                      <a:pt x="0" y="183"/>
                    </a:cubicBezTo>
                    <a:cubicBezTo>
                      <a:pt x="0" y="297"/>
                      <a:pt x="69" y="389"/>
                      <a:pt x="183" y="389"/>
                    </a:cubicBezTo>
                    <a:lnTo>
                      <a:pt x="119628" y="389"/>
                    </a:lnTo>
                    <a:cubicBezTo>
                      <a:pt x="119742" y="389"/>
                      <a:pt x="119833" y="297"/>
                      <a:pt x="119833" y="183"/>
                    </a:cubicBezTo>
                    <a:cubicBezTo>
                      <a:pt x="119833" y="92"/>
                      <a:pt x="119742" y="1"/>
                      <a:pt x="1196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" name="Google Shape;199;p3"/>
              <p:cNvSpPr/>
              <p:nvPr/>
            </p:nvSpPr>
            <p:spPr>
              <a:xfrm rot="10800000">
                <a:off x="2486953" y="1023650"/>
                <a:ext cx="74171" cy="74146"/>
              </a:xfrm>
              <a:custGeom>
                <a:avLst/>
                <a:gdLst/>
                <a:ahLst/>
                <a:cxnLst/>
                <a:rect l="l" t="t" r="r" b="b"/>
                <a:pathLst>
                  <a:path w="2923" h="2922" extrusionOk="0">
                    <a:moveTo>
                      <a:pt x="1461" y="0"/>
                    </a:moveTo>
                    <a:cubicBezTo>
                      <a:pt x="640" y="0"/>
                      <a:pt x="0" y="662"/>
                      <a:pt x="0" y="1461"/>
                    </a:cubicBezTo>
                    <a:cubicBezTo>
                      <a:pt x="0" y="2283"/>
                      <a:pt x="640" y="2922"/>
                      <a:pt x="1461" y="2922"/>
                    </a:cubicBezTo>
                    <a:cubicBezTo>
                      <a:pt x="2260" y="2922"/>
                      <a:pt x="2922" y="2283"/>
                      <a:pt x="2922" y="1461"/>
                    </a:cubicBezTo>
                    <a:cubicBezTo>
                      <a:pt x="2922" y="662"/>
                      <a:pt x="2260" y="0"/>
                      <a:pt x="14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00;p3"/>
              <p:cNvSpPr/>
              <p:nvPr/>
            </p:nvSpPr>
            <p:spPr>
              <a:xfrm rot="10800000">
                <a:off x="-192368" y="1292955"/>
                <a:ext cx="280927" cy="175519"/>
              </a:xfrm>
              <a:custGeom>
                <a:avLst/>
                <a:gdLst/>
                <a:ahLst/>
                <a:cxnLst/>
                <a:rect l="l" t="t" r="r" b="b"/>
                <a:pathLst>
                  <a:path w="11071" h="6917" extrusionOk="0">
                    <a:moveTo>
                      <a:pt x="6666" y="0"/>
                    </a:moveTo>
                    <a:lnTo>
                      <a:pt x="1" y="6916"/>
                    </a:lnTo>
                    <a:lnTo>
                      <a:pt x="4429" y="6916"/>
                    </a:lnTo>
                    <a:lnTo>
                      <a:pt x="1107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01" name="Google Shape;201;p3"/>
            <p:cNvSpPr/>
            <p:nvPr/>
          </p:nvSpPr>
          <p:spPr>
            <a:xfrm rot="10800000">
              <a:off x="4766122" y="487397"/>
              <a:ext cx="50803" cy="50803"/>
            </a:xfrm>
            <a:custGeom>
              <a:avLst/>
              <a:gdLst/>
              <a:ahLst/>
              <a:cxnLst/>
              <a:rect l="l" t="t" r="r" b="b"/>
              <a:pathLst>
                <a:path w="4246" h="4246" extrusionOk="0">
                  <a:moveTo>
                    <a:pt x="2123" y="0"/>
                  </a:moveTo>
                  <a:cubicBezTo>
                    <a:pt x="959" y="0"/>
                    <a:pt x="0" y="936"/>
                    <a:pt x="0" y="2123"/>
                  </a:cubicBezTo>
                  <a:cubicBezTo>
                    <a:pt x="0" y="3287"/>
                    <a:pt x="959" y="4246"/>
                    <a:pt x="2123" y="4246"/>
                  </a:cubicBezTo>
                  <a:cubicBezTo>
                    <a:pt x="3287" y="4246"/>
                    <a:pt x="4246" y="3287"/>
                    <a:pt x="4246" y="2123"/>
                  </a:cubicBezTo>
                  <a:cubicBezTo>
                    <a:pt x="4246" y="936"/>
                    <a:pt x="3287" y="0"/>
                    <a:pt x="2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2" name="Google Shape;202;p3"/>
          <p:cNvGrpSpPr/>
          <p:nvPr/>
        </p:nvGrpSpPr>
        <p:grpSpPr>
          <a:xfrm>
            <a:off x="296418" y="4572778"/>
            <a:ext cx="2668622" cy="250644"/>
            <a:chOff x="5926468" y="4708190"/>
            <a:chExt cx="2668622" cy="250644"/>
          </a:xfrm>
        </p:grpSpPr>
        <p:sp>
          <p:nvSpPr>
            <p:cNvPr id="203" name="Google Shape;203;p3"/>
            <p:cNvSpPr/>
            <p:nvPr/>
          </p:nvSpPr>
          <p:spPr>
            <a:xfrm>
              <a:off x="5926468" y="4708190"/>
              <a:ext cx="87242" cy="250644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3"/>
            <p:cNvSpPr/>
            <p:nvPr/>
          </p:nvSpPr>
          <p:spPr>
            <a:xfrm>
              <a:off x="6089868" y="4708190"/>
              <a:ext cx="87242" cy="250644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3"/>
            <p:cNvSpPr/>
            <p:nvPr/>
          </p:nvSpPr>
          <p:spPr>
            <a:xfrm>
              <a:off x="6250552" y="4708190"/>
              <a:ext cx="87242" cy="250644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3"/>
            <p:cNvSpPr/>
            <p:nvPr/>
          </p:nvSpPr>
          <p:spPr>
            <a:xfrm>
              <a:off x="6411128" y="4708190"/>
              <a:ext cx="87242" cy="250644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3"/>
            <p:cNvSpPr/>
            <p:nvPr/>
          </p:nvSpPr>
          <p:spPr>
            <a:xfrm>
              <a:off x="6571813" y="4708190"/>
              <a:ext cx="87242" cy="250644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3"/>
            <p:cNvSpPr/>
            <p:nvPr/>
          </p:nvSpPr>
          <p:spPr>
            <a:xfrm>
              <a:off x="6732497" y="4708190"/>
              <a:ext cx="89958" cy="250644"/>
            </a:xfrm>
            <a:custGeom>
              <a:avLst/>
              <a:gdLst/>
              <a:ahLst/>
              <a:cxnLst/>
              <a:rect l="l" t="t" r="r" b="b"/>
              <a:pathLst>
                <a:path w="828" h="2307" extrusionOk="0">
                  <a:moveTo>
                    <a:pt x="0" y="0"/>
                  </a:moveTo>
                  <a:lnTo>
                    <a:pt x="0" y="2306"/>
                  </a:lnTo>
                  <a:lnTo>
                    <a:pt x="827" y="2306"/>
                  </a:lnTo>
                  <a:lnTo>
                    <a:pt x="82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3"/>
            <p:cNvSpPr/>
            <p:nvPr/>
          </p:nvSpPr>
          <p:spPr>
            <a:xfrm>
              <a:off x="6895789" y="4708190"/>
              <a:ext cx="87242" cy="250644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3"/>
            <p:cNvSpPr/>
            <p:nvPr/>
          </p:nvSpPr>
          <p:spPr>
            <a:xfrm>
              <a:off x="7056473" y="4708190"/>
              <a:ext cx="87242" cy="250644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3"/>
            <p:cNvSpPr/>
            <p:nvPr/>
          </p:nvSpPr>
          <p:spPr>
            <a:xfrm>
              <a:off x="7217158" y="4708190"/>
              <a:ext cx="87242" cy="250644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3"/>
            <p:cNvSpPr/>
            <p:nvPr/>
          </p:nvSpPr>
          <p:spPr>
            <a:xfrm>
              <a:off x="7377842" y="4708190"/>
              <a:ext cx="87242" cy="250644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3"/>
            <p:cNvSpPr/>
            <p:nvPr/>
          </p:nvSpPr>
          <p:spPr>
            <a:xfrm>
              <a:off x="7541134" y="4708190"/>
              <a:ext cx="87242" cy="250644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3"/>
            <p:cNvSpPr/>
            <p:nvPr/>
          </p:nvSpPr>
          <p:spPr>
            <a:xfrm>
              <a:off x="7701818" y="4708190"/>
              <a:ext cx="87242" cy="250644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3"/>
            <p:cNvSpPr/>
            <p:nvPr/>
          </p:nvSpPr>
          <p:spPr>
            <a:xfrm>
              <a:off x="7862503" y="4708190"/>
              <a:ext cx="87242" cy="250644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3"/>
            <p:cNvSpPr/>
            <p:nvPr/>
          </p:nvSpPr>
          <p:spPr>
            <a:xfrm>
              <a:off x="8023078" y="4708190"/>
              <a:ext cx="87242" cy="250644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3"/>
            <p:cNvSpPr/>
            <p:nvPr/>
          </p:nvSpPr>
          <p:spPr>
            <a:xfrm>
              <a:off x="8186479" y="4708190"/>
              <a:ext cx="87242" cy="250644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3"/>
            <p:cNvSpPr/>
            <p:nvPr/>
          </p:nvSpPr>
          <p:spPr>
            <a:xfrm>
              <a:off x="8347163" y="4708190"/>
              <a:ext cx="87242" cy="250644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3"/>
            <p:cNvSpPr/>
            <p:nvPr/>
          </p:nvSpPr>
          <p:spPr>
            <a:xfrm>
              <a:off x="8507848" y="4708190"/>
              <a:ext cx="87242" cy="250644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0" name="Google Shape;220;p3"/>
          <p:cNvSpPr txBox="1">
            <a:spLocks noGrp="1"/>
          </p:cNvSpPr>
          <p:nvPr>
            <p:ph type="title"/>
          </p:nvPr>
        </p:nvSpPr>
        <p:spPr>
          <a:xfrm>
            <a:off x="720000" y="1581275"/>
            <a:ext cx="3509700" cy="633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21" name="Google Shape;221;p3"/>
          <p:cNvSpPr txBox="1">
            <a:spLocks noGrp="1"/>
          </p:cNvSpPr>
          <p:nvPr>
            <p:ph type="subTitle" idx="1"/>
          </p:nvPr>
        </p:nvSpPr>
        <p:spPr>
          <a:xfrm>
            <a:off x="720000" y="2616563"/>
            <a:ext cx="3509700" cy="138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22" name="Google Shape;222;p3"/>
          <p:cNvSpPr/>
          <p:nvPr/>
        </p:nvSpPr>
        <p:spPr>
          <a:xfrm>
            <a:off x="4410200" y="570713"/>
            <a:ext cx="4659902" cy="4002069"/>
          </a:xfrm>
          <a:custGeom>
            <a:avLst/>
            <a:gdLst/>
            <a:ahLst/>
            <a:cxnLst/>
            <a:rect l="l" t="t" r="r" b="b"/>
            <a:pathLst>
              <a:path w="7244" h="7219" fill="none" extrusionOk="0">
                <a:moveTo>
                  <a:pt x="0" y="0"/>
                </a:moveTo>
                <a:lnTo>
                  <a:pt x="7243" y="0"/>
                </a:lnTo>
                <a:lnTo>
                  <a:pt x="7243" y="7218"/>
                </a:lnTo>
                <a:lnTo>
                  <a:pt x="0" y="7218"/>
                </a:lnTo>
                <a:close/>
              </a:path>
            </a:pathLst>
          </a:custGeom>
          <a:noFill/>
          <a:ln w="9525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5" name="Google Shape;275;p5"/>
          <p:cNvGrpSpPr/>
          <p:nvPr/>
        </p:nvGrpSpPr>
        <p:grpSpPr>
          <a:xfrm flipH="1">
            <a:off x="-741540" y="-2483486"/>
            <a:ext cx="7884219" cy="3433770"/>
            <a:chOff x="24125" y="294775"/>
            <a:chExt cx="7767703" cy="3383025"/>
          </a:xfrm>
        </p:grpSpPr>
        <p:sp>
          <p:nvSpPr>
            <p:cNvPr id="276" name="Google Shape;276;p5"/>
            <p:cNvSpPr/>
            <p:nvPr/>
          </p:nvSpPr>
          <p:spPr>
            <a:xfrm>
              <a:off x="1686375" y="607200"/>
              <a:ext cx="142125" cy="129550"/>
            </a:xfrm>
            <a:custGeom>
              <a:avLst/>
              <a:gdLst/>
              <a:ahLst/>
              <a:cxnLst/>
              <a:rect l="l" t="t" r="r" b="b"/>
              <a:pathLst>
                <a:path w="5685" h="5182" extrusionOk="0">
                  <a:moveTo>
                    <a:pt x="2834" y="1"/>
                  </a:moveTo>
                  <a:cubicBezTo>
                    <a:pt x="2169" y="1"/>
                    <a:pt x="1507" y="252"/>
                    <a:pt x="1005" y="754"/>
                  </a:cubicBezTo>
                  <a:cubicBezTo>
                    <a:pt x="1" y="1781"/>
                    <a:pt x="1" y="3402"/>
                    <a:pt x="1005" y="4429"/>
                  </a:cubicBezTo>
                  <a:cubicBezTo>
                    <a:pt x="1507" y="4931"/>
                    <a:pt x="2169" y="5182"/>
                    <a:pt x="2834" y="5182"/>
                  </a:cubicBezTo>
                  <a:cubicBezTo>
                    <a:pt x="3499" y="5182"/>
                    <a:pt x="4166" y="4931"/>
                    <a:pt x="4680" y="4429"/>
                  </a:cubicBezTo>
                  <a:cubicBezTo>
                    <a:pt x="5684" y="3402"/>
                    <a:pt x="5684" y="1781"/>
                    <a:pt x="4680" y="754"/>
                  </a:cubicBezTo>
                  <a:cubicBezTo>
                    <a:pt x="4166" y="252"/>
                    <a:pt x="3499" y="1"/>
                    <a:pt x="28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5"/>
            <p:cNvSpPr/>
            <p:nvPr/>
          </p:nvSpPr>
          <p:spPr>
            <a:xfrm>
              <a:off x="6609800" y="3191600"/>
              <a:ext cx="148950" cy="93025"/>
            </a:xfrm>
            <a:custGeom>
              <a:avLst/>
              <a:gdLst/>
              <a:ahLst/>
              <a:cxnLst/>
              <a:rect l="l" t="t" r="r" b="b"/>
              <a:pathLst>
                <a:path w="5958" h="3721" extrusionOk="0">
                  <a:moveTo>
                    <a:pt x="0" y="0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5"/>
            <p:cNvSpPr/>
            <p:nvPr/>
          </p:nvSpPr>
          <p:spPr>
            <a:xfrm>
              <a:off x="6721650" y="3191600"/>
              <a:ext cx="149525" cy="93025"/>
            </a:xfrm>
            <a:custGeom>
              <a:avLst/>
              <a:gdLst/>
              <a:ahLst/>
              <a:cxnLst/>
              <a:rect l="l" t="t" r="r" b="b"/>
              <a:pathLst>
                <a:path w="5981" h="3721" extrusionOk="0">
                  <a:moveTo>
                    <a:pt x="0" y="0"/>
                  </a:moveTo>
                  <a:lnTo>
                    <a:pt x="3584" y="3721"/>
                  </a:lnTo>
                  <a:lnTo>
                    <a:pt x="5980" y="3721"/>
                  </a:lnTo>
                  <a:lnTo>
                    <a:pt x="23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5"/>
            <p:cNvSpPr/>
            <p:nvPr/>
          </p:nvSpPr>
          <p:spPr>
            <a:xfrm>
              <a:off x="6834050" y="3191600"/>
              <a:ext cx="148975" cy="93025"/>
            </a:xfrm>
            <a:custGeom>
              <a:avLst/>
              <a:gdLst/>
              <a:ahLst/>
              <a:cxnLst/>
              <a:rect l="l" t="t" r="r" b="b"/>
              <a:pathLst>
                <a:path w="5959" h="3721" extrusionOk="0">
                  <a:moveTo>
                    <a:pt x="1" y="0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5"/>
            <p:cNvSpPr/>
            <p:nvPr/>
          </p:nvSpPr>
          <p:spPr>
            <a:xfrm>
              <a:off x="6945900" y="3191600"/>
              <a:ext cx="148950" cy="93025"/>
            </a:xfrm>
            <a:custGeom>
              <a:avLst/>
              <a:gdLst/>
              <a:ahLst/>
              <a:cxnLst/>
              <a:rect l="l" t="t" r="r" b="b"/>
              <a:pathLst>
                <a:path w="5958" h="3721" extrusionOk="0">
                  <a:moveTo>
                    <a:pt x="0" y="0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5"/>
            <p:cNvSpPr/>
            <p:nvPr/>
          </p:nvSpPr>
          <p:spPr>
            <a:xfrm>
              <a:off x="7057750" y="3191600"/>
              <a:ext cx="149525" cy="93025"/>
            </a:xfrm>
            <a:custGeom>
              <a:avLst/>
              <a:gdLst/>
              <a:ahLst/>
              <a:cxnLst/>
              <a:rect l="l" t="t" r="r" b="b"/>
              <a:pathLst>
                <a:path w="5981" h="3721" extrusionOk="0">
                  <a:moveTo>
                    <a:pt x="0" y="0"/>
                  </a:moveTo>
                  <a:lnTo>
                    <a:pt x="3607" y="3721"/>
                  </a:lnTo>
                  <a:lnTo>
                    <a:pt x="5980" y="3721"/>
                  </a:lnTo>
                  <a:lnTo>
                    <a:pt x="239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5"/>
            <p:cNvSpPr/>
            <p:nvPr/>
          </p:nvSpPr>
          <p:spPr>
            <a:xfrm>
              <a:off x="7170150" y="3191600"/>
              <a:ext cx="148975" cy="93025"/>
            </a:xfrm>
            <a:custGeom>
              <a:avLst/>
              <a:gdLst/>
              <a:ahLst/>
              <a:cxnLst/>
              <a:rect l="l" t="t" r="r" b="b"/>
              <a:pathLst>
                <a:path w="5959" h="3721" extrusionOk="0">
                  <a:moveTo>
                    <a:pt x="1" y="0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5"/>
            <p:cNvSpPr/>
            <p:nvPr/>
          </p:nvSpPr>
          <p:spPr>
            <a:xfrm>
              <a:off x="7282000" y="3191600"/>
              <a:ext cx="149525" cy="93025"/>
            </a:xfrm>
            <a:custGeom>
              <a:avLst/>
              <a:gdLst/>
              <a:ahLst/>
              <a:cxnLst/>
              <a:rect l="l" t="t" r="r" b="b"/>
              <a:pathLst>
                <a:path w="5981" h="3721" extrusionOk="0">
                  <a:moveTo>
                    <a:pt x="1" y="0"/>
                  </a:moveTo>
                  <a:lnTo>
                    <a:pt x="3584" y="3721"/>
                  </a:lnTo>
                  <a:lnTo>
                    <a:pt x="5981" y="3721"/>
                  </a:lnTo>
                  <a:lnTo>
                    <a:pt x="23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5"/>
            <p:cNvSpPr/>
            <p:nvPr/>
          </p:nvSpPr>
          <p:spPr>
            <a:xfrm>
              <a:off x="2406525" y="1218350"/>
              <a:ext cx="5385303" cy="1110475"/>
            </a:xfrm>
            <a:custGeom>
              <a:avLst/>
              <a:gdLst/>
              <a:ahLst/>
              <a:cxnLst/>
              <a:rect l="l" t="t" r="r" b="b"/>
              <a:pathLst>
                <a:path w="206136" h="44419" extrusionOk="0">
                  <a:moveTo>
                    <a:pt x="183" y="0"/>
                  </a:moveTo>
                  <a:cubicBezTo>
                    <a:pt x="91" y="0"/>
                    <a:pt x="0" y="92"/>
                    <a:pt x="0" y="206"/>
                  </a:cubicBezTo>
                  <a:cubicBezTo>
                    <a:pt x="0" y="297"/>
                    <a:pt x="91" y="388"/>
                    <a:pt x="183" y="388"/>
                  </a:cubicBezTo>
                  <a:lnTo>
                    <a:pt x="31887" y="388"/>
                  </a:lnTo>
                  <a:lnTo>
                    <a:pt x="54507" y="23031"/>
                  </a:lnTo>
                  <a:lnTo>
                    <a:pt x="101870" y="23031"/>
                  </a:lnTo>
                  <a:lnTo>
                    <a:pt x="123257" y="44418"/>
                  </a:lnTo>
                  <a:lnTo>
                    <a:pt x="205930" y="44418"/>
                  </a:lnTo>
                  <a:cubicBezTo>
                    <a:pt x="206044" y="44418"/>
                    <a:pt x="206136" y="44327"/>
                    <a:pt x="206136" y="44213"/>
                  </a:cubicBezTo>
                  <a:cubicBezTo>
                    <a:pt x="206136" y="44122"/>
                    <a:pt x="206044" y="44030"/>
                    <a:pt x="205930" y="44030"/>
                  </a:cubicBezTo>
                  <a:lnTo>
                    <a:pt x="123417" y="44030"/>
                  </a:lnTo>
                  <a:lnTo>
                    <a:pt x="102029" y="22643"/>
                  </a:lnTo>
                  <a:lnTo>
                    <a:pt x="54667" y="22643"/>
                  </a:lnTo>
                  <a:lnTo>
                    <a:pt x="320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5"/>
            <p:cNvSpPr/>
            <p:nvPr/>
          </p:nvSpPr>
          <p:spPr>
            <a:xfrm>
              <a:off x="987925" y="355975"/>
              <a:ext cx="6210225" cy="1468400"/>
            </a:xfrm>
            <a:custGeom>
              <a:avLst/>
              <a:gdLst/>
              <a:ahLst/>
              <a:cxnLst/>
              <a:rect l="l" t="t" r="r" b="b"/>
              <a:pathLst>
                <a:path w="248409" h="58736" extrusionOk="0">
                  <a:moveTo>
                    <a:pt x="248203" y="1"/>
                  </a:moveTo>
                  <a:cubicBezTo>
                    <a:pt x="248151" y="1"/>
                    <a:pt x="248100" y="18"/>
                    <a:pt x="248066" y="52"/>
                  </a:cubicBezTo>
                  <a:lnTo>
                    <a:pt x="196663" y="51455"/>
                  </a:lnTo>
                  <a:lnTo>
                    <a:pt x="175778" y="51455"/>
                  </a:lnTo>
                  <a:lnTo>
                    <a:pt x="155760" y="31460"/>
                  </a:lnTo>
                  <a:lnTo>
                    <a:pt x="121112" y="31460"/>
                  </a:lnTo>
                  <a:lnTo>
                    <a:pt x="94200" y="58371"/>
                  </a:lnTo>
                  <a:lnTo>
                    <a:pt x="183" y="58371"/>
                  </a:lnTo>
                  <a:cubicBezTo>
                    <a:pt x="92" y="58371"/>
                    <a:pt x="0" y="58439"/>
                    <a:pt x="0" y="58553"/>
                  </a:cubicBezTo>
                  <a:cubicBezTo>
                    <a:pt x="0" y="58645"/>
                    <a:pt x="92" y="58736"/>
                    <a:pt x="183" y="58736"/>
                  </a:cubicBezTo>
                  <a:lnTo>
                    <a:pt x="94360" y="58736"/>
                  </a:lnTo>
                  <a:lnTo>
                    <a:pt x="121248" y="31848"/>
                  </a:lnTo>
                  <a:lnTo>
                    <a:pt x="155623" y="31848"/>
                  </a:lnTo>
                  <a:lnTo>
                    <a:pt x="175618" y="51843"/>
                  </a:lnTo>
                  <a:lnTo>
                    <a:pt x="196823" y="51843"/>
                  </a:lnTo>
                  <a:lnTo>
                    <a:pt x="248340" y="326"/>
                  </a:lnTo>
                  <a:cubicBezTo>
                    <a:pt x="248408" y="235"/>
                    <a:pt x="248408" y="121"/>
                    <a:pt x="248340" y="52"/>
                  </a:cubicBezTo>
                  <a:cubicBezTo>
                    <a:pt x="248306" y="18"/>
                    <a:pt x="248254" y="1"/>
                    <a:pt x="2482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5"/>
            <p:cNvSpPr/>
            <p:nvPr/>
          </p:nvSpPr>
          <p:spPr>
            <a:xfrm>
              <a:off x="1265250" y="1389550"/>
              <a:ext cx="6299250" cy="1955000"/>
            </a:xfrm>
            <a:custGeom>
              <a:avLst/>
              <a:gdLst/>
              <a:ahLst/>
              <a:cxnLst/>
              <a:rect l="l" t="t" r="r" b="b"/>
              <a:pathLst>
                <a:path w="251970" h="78200" extrusionOk="0">
                  <a:moveTo>
                    <a:pt x="389" y="0"/>
                  </a:moveTo>
                  <a:cubicBezTo>
                    <a:pt x="160" y="0"/>
                    <a:pt x="1" y="183"/>
                    <a:pt x="1" y="388"/>
                  </a:cubicBezTo>
                  <a:cubicBezTo>
                    <a:pt x="1" y="593"/>
                    <a:pt x="160" y="776"/>
                    <a:pt x="389" y="776"/>
                  </a:cubicBezTo>
                  <a:lnTo>
                    <a:pt x="66217" y="776"/>
                  </a:lnTo>
                  <a:lnTo>
                    <a:pt x="89179" y="23738"/>
                  </a:lnTo>
                  <a:lnTo>
                    <a:pt x="125197" y="23738"/>
                  </a:lnTo>
                  <a:lnTo>
                    <a:pt x="179659" y="78199"/>
                  </a:lnTo>
                  <a:lnTo>
                    <a:pt x="251581" y="78199"/>
                  </a:lnTo>
                  <a:cubicBezTo>
                    <a:pt x="251787" y="78199"/>
                    <a:pt x="251969" y="78040"/>
                    <a:pt x="251969" y="77834"/>
                  </a:cubicBezTo>
                  <a:cubicBezTo>
                    <a:pt x="251969" y="77606"/>
                    <a:pt x="251787" y="77446"/>
                    <a:pt x="251581" y="77446"/>
                  </a:cubicBezTo>
                  <a:lnTo>
                    <a:pt x="179978" y="77446"/>
                  </a:lnTo>
                  <a:lnTo>
                    <a:pt x="125517" y="22962"/>
                  </a:lnTo>
                  <a:lnTo>
                    <a:pt x="89499" y="22962"/>
                  </a:lnTo>
                  <a:lnTo>
                    <a:pt x="6653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5"/>
            <p:cNvSpPr/>
            <p:nvPr/>
          </p:nvSpPr>
          <p:spPr>
            <a:xfrm>
              <a:off x="1631600" y="1974425"/>
              <a:ext cx="6160000" cy="1095650"/>
            </a:xfrm>
            <a:custGeom>
              <a:avLst/>
              <a:gdLst/>
              <a:ahLst/>
              <a:cxnLst/>
              <a:rect l="l" t="t" r="r" b="b"/>
              <a:pathLst>
                <a:path w="246400" h="43826" extrusionOk="0">
                  <a:moveTo>
                    <a:pt x="183" y="1"/>
                  </a:moveTo>
                  <a:cubicBezTo>
                    <a:pt x="69" y="1"/>
                    <a:pt x="0" y="92"/>
                    <a:pt x="0" y="206"/>
                  </a:cubicBezTo>
                  <a:cubicBezTo>
                    <a:pt x="0" y="298"/>
                    <a:pt x="69" y="389"/>
                    <a:pt x="183" y="389"/>
                  </a:cubicBezTo>
                  <a:lnTo>
                    <a:pt x="61286" y="389"/>
                  </a:lnTo>
                  <a:lnTo>
                    <a:pt x="104723" y="43825"/>
                  </a:lnTo>
                  <a:lnTo>
                    <a:pt x="165210" y="43825"/>
                  </a:lnTo>
                  <a:lnTo>
                    <a:pt x="207414" y="1599"/>
                  </a:lnTo>
                  <a:lnTo>
                    <a:pt x="246217" y="1599"/>
                  </a:lnTo>
                  <a:cubicBezTo>
                    <a:pt x="246308" y="1599"/>
                    <a:pt x="246400" y="1507"/>
                    <a:pt x="246400" y="1416"/>
                  </a:cubicBezTo>
                  <a:cubicBezTo>
                    <a:pt x="246400" y="1302"/>
                    <a:pt x="246308" y="1233"/>
                    <a:pt x="246217" y="1233"/>
                  </a:cubicBezTo>
                  <a:lnTo>
                    <a:pt x="207254" y="1233"/>
                  </a:lnTo>
                  <a:lnTo>
                    <a:pt x="165050" y="43437"/>
                  </a:lnTo>
                  <a:lnTo>
                    <a:pt x="104883" y="43437"/>
                  </a:lnTo>
                  <a:lnTo>
                    <a:pt x="614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5"/>
            <p:cNvSpPr/>
            <p:nvPr/>
          </p:nvSpPr>
          <p:spPr>
            <a:xfrm>
              <a:off x="1978550" y="331575"/>
              <a:ext cx="4691750" cy="1289675"/>
            </a:xfrm>
            <a:custGeom>
              <a:avLst/>
              <a:gdLst/>
              <a:ahLst/>
              <a:cxnLst/>
              <a:rect l="l" t="t" r="r" b="b"/>
              <a:pathLst>
                <a:path w="187670" h="51587" extrusionOk="0">
                  <a:moveTo>
                    <a:pt x="187453" y="1"/>
                  </a:moveTo>
                  <a:cubicBezTo>
                    <a:pt x="187407" y="1"/>
                    <a:pt x="187362" y="24"/>
                    <a:pt x="187327" y="69"/>
                  </a:cubicBezTo>
                  <a:lnTo>
                    <a:pt x="143594" y="43780"/>
                  </a:lnTo>
                  <a:lnTo>
                    <a:pt x="103992" y="43780"/>
                  </a:lnTo>
                  <a:lnTo>
                    <a:pt x="87444" y="27232"/>
                  </a:lnTo>
                  <a:lnTo>
                    <a:pt x="46838" y="27232"/>
                  </a:lnTo>
                  <a:lnTo>
                    <a:pt x="22871" y="51198"/>
                  </a:lnTo>
                  <a:lnTo>
                    <a:pt x="183" y="51198"/>
                  </a:lnTo>
                  <a:cubicBezTo>
                    <a:pt x="91" y="51198"/>
                    <a:pt x="0" y="51289"/>
                    <a:pt x="0" y="51403"/>
                  </a:cubicBezTo>
                  <a:cubicBezTo>
                    <a:pt x="0" y="51495"/>
                    <a:pt x="91" y="51586"/>
                    <a:pt x="183" y="51586"/>
                  </a:cubicBezTo>
                  <a:lnTo>
                    <a:pt x="23031" y="51586"/>
                  </a:lnTo>
                  <a:lnTo>
                    <a:pt x="46997" y="27620"/>
                  </a:lnTo>
                  <a:lnTo>
                    <a:pt x="87284" y="27620"/>
                  </a:lnTo>
                  <a:lnTo>
                    <a:pt x="103833" y="44168"/>
                  </a:lnTo>
                  <a:lnTo>
                    <a:pt x="143754" y="44168"/>
                  </a:lnTo>
                  <a:lnTo>
                    <a:pt x="187579" y="321"/>
                  </a:lnTo>
                  <a:cubicBezTo>
                    <a:pt x="187670" y="252"/>
                    <a:pt x="187670" y="138"/>
                    <a:pt x="187579" y="69"/>
                  </a:cubicBezTo>
                  <a:cubicBezTo>
                    <a:pt x="187544" y="24"/>
                    <a:pt x="187499" y="1"/>
                    <a:pt x="1874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5"/>
            <p:cNvSpPr/>
            <p:nvPr/>
          </p:nvSpPr>
          <p:spPr>
            <a:xfrm>
              <a:off x="937150" y="2104550"/>
              <a:ext cx="6622775" cy="1510475"/>
            </a:xfrm>
            <a:custGeom>
              <a:avLst/>
              <a:gdLst/>
              <a:ahLst/>
              <a:cxnLst/>
              <a:rect l="l" t="t" r="r" b="b"/>
              <a:pathLst>
                <a:path w="264911" h="60419" extrusionOk="0">
                  <a:moveTo>
                    <a:pt x="183" y="0"/>
                  </a:moveTo>
                  <a:cubicBezTo>
                    <a:pt x="91" y="0"/>
                    <a:pt x="0" y="69"/>
                    <a:pt x="0" y="183"/>
                  </a:cubicBezTo>
                  <a:cubicBezTo>
                    <a:pt x="0" y="297"/>
                    <a:pt x="91" y="365"/>
                    <a:pt x="183" y="365"/>
                  </a:cubicBezTo>
                  <a:lnTo>
                    <a:pt x="57177" y="365"/>
                  </a:lnTo>
                  <a:lnTo>
                    <a:pt x="70941" y="14129"/>
                  </a:lnTo>
                  <a:lnTo>
                    <a:pt x="129214" y="14129"/>
                  </a:lnTo>
                  <a:lnTo>
                    <a:pt x="175504" y="60419"/>
                  </a:lnTo>
                  <a:lnTo>
                    <a:pt x="203419" y="60419"/>
                  </a:lnTo>
                  <a:lnTo>
                    <a:pt x="232316" y="31499"/>
                  </a:lnTo>
                  <a:lnTo>
                    <a:pt x="264705" y="31499"/>
                  </a:lnTo>
                  <a:cubicBezTo>
                    <a:pt x="264819" y="31499"/>
                    <a:pt x="264911" y="31430"/>
                    <a:pt x="264911" y="31316"/>
                  </a:cubicBezTo>
                  <a:cubicBezTo>
                    <a:pt x="264911" y="31225"/>
                    <a:pt x="264819" y="31134"/>
                    <a:pt x="264705" y="31134"/>
                  </a:cubicBezTo>
                  <a:lnTo>
                    <a:pt x="232156" y="31134"/>
                  </a:lnTo>
                  <a:lnTo>
                    <a:pt x="203259" y="60031"/>
                  </a:lnTo>
                  <a:lnTo>
                    <a:pt x="175664" y="60031"/>
                  </a:lnTo>
                  <a:lnTo>
                    <a:pt x="129374" y="13764"/>
                  </a:lnTo>
                  <a:lnTo>
                    <a:pt x="71101" y="13764"/>
                  </a:lnTo>
                  <a:lnTo>
                    <a:pt x="5733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5"/>
            <p:cNvSpPr/>
            <p:nvPr/>
          </p:nvSpPr>
          <p:spPr>
            <a:xfrm>
              <a:off x="1664700" y="294775"/>
              <a:ext cx="3135650" cy="766675"/>
            </a:xfrm>
            <a:custGeom>
              <a:avLst/>
              <a:gdLst/>
              <a:ahLst/>
              <a:cxnLst/>
              <a:rect l="l" t="t" r="r" b="b"/>
              <a:pathLst>
                <a:path w="125426" h="30667" extrusionOk="0">
                  <a:moveTo>
                    <a:pt x="125014" y="1"/>
                  </a:moveTo>
                  <a:cubicBezTo>
                    <a:pt x="124917" y="1"/>
                    <a:pt x="124820" y="35"/>
                    <a:pt x="124741" y="103"/>
                  </a:cubicBezTo>
                  <a:lnTo>
                    <a:pt x="111936" y="12931"/>
                  </a:lnTo>
                  <a:lnTo>
                    <a:pt x="47020" y="12931"/>
                  </a:lnTo>
                  <a:lnTo>
                    <a:pt x="30016" y="29913"/>
                  </a:lnTo>
                  <a:lnTo>
                    <a:pt x="388" y="29913"/>
                  </a:lnTo>
                  <a:cubicBezTo>
                    <a:pt x="160" y="29913"/>
                    <a:pt x="0" y="30073"/>
                    <a:pt x="0" y="30301"/>
                  </a:cubicBezTo>
                  <a:cubicBezTo>
                    <a:pt x="0" y="30507"/>
                    <a:pt x="160" y="30666"/>
                    <a:pt x="388" y="30666"/>
                  </a:cubicBezTo>
                  <a:lnTo>
                    <a:pt x="30335" y="30666"/>
                  </a:lnTo>
                  <a:lnTo>
                    <a:pt x="47340" y="13685"/>
                  </a:lnTo>
                  <a:lnTo>
                    <a:pt x="112255" y="13685"/>
                  </a:lnTo>
                  <a:lnTo>
                    <a:pt x="125288" y="651"/>
                  </a:lnTo>
                  <a:cubicBezTo>
                    <a:pt x="125425" y="514"/>
                    <a:pt x="125425" y="263"/>
                    <a:pt x="125288" y="103"/>
                  </a:cubicBezTo>
                  <a:cubicBezTo>
                    <a:pt x="125208" y="35"/>
                    <a:pt x="125111" y="1"/>
                    <a:pt x="1250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5"/>
            <p:cNvSpPr/>
            <p:nvPr/>
          </p:nvSpPr>
          <p:spPr>
            <a:xfrm>
              <a:off x="100600" y="2193550"/>
              <a:ext cx="3410675" cy="530725"/>
            </a:xfrm>
            <a:custGeom>
              <a:avLst/>
              <a:gdLst/>
              <a:ahLst/>
              <a:cxnLst/>
              <a:rect l="l" t="t" r="r" b="b"/>
              <a:pathLst>
                <a:path w="136427" h="21229" extrusionOk="0">
                  <a:moveTo>
                    <a:pt x="20748" y="1"/>
                  </a:moveTo>
                  <a:lnTo>
                    <a:pt x="160" y="20589"/>
                  </a:lnTo>
                  <a:cubicBezTo>
                    <a:pt x="0" y="20726"/>
                    <a:pt x="0" y="20977"/>
                    <a:pt x="160" y="21114"/>
                  </a:cubicBezTo>
                  <a:cubicBezTo>
                    <a:pt x="228" y="21205"/>
                    <a:pt x="342" y="21228"/>
                    <a:pt x="434" y="21228"/>
                  </a:cubicBezTo>
                  <a:cubicBezTo>
                    <a:pt x="525" y="21228"/>
                    <a:pt x="616" y="21205"/>
                    <a:pt x="708" y="21114"/>
                  </a:cubicBezTo>
                  <a:lnTo>
                    <a:pt x="21045" y="777"/>
                  </a:lnTo>
                  <a:lnTo>
                    <a:pt x="85390" y="777"/>
                  </a:lnTo>
                  <a:lnTo>
                    <a:pt x="103307" y="18672"/>
                  </a:lnTo>
                  <a:lnTo>
                    <a:pt x="136039" y="18672"/>
                  </a:lnTo>
                  <a:cubicBezTo>
                    <a:pt x="136267" y="18672"/>
                    <a:pt x="136427" y="18512"/>
                    <a:pt x="136427" y="18307"/>
                  </a:cubicBezTo>
                  <a:cubicBezTo>
                    <a:pt x="136427" y="18078"/>
                    <a:pt x="136267" y="17919"/>
                    <a:pt x="136039" y="17919"/>
                  </a:cubicBezTo>
                  <a:lnTo>
                    <a:pt x="103627" y="17919"/>
                  </a:lnTo>
                  <a:lnTo>
                    <a:pt x="8570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5"/>
            <p:cNvSpPr/>
            <p:nvPr/>
          </p:nvSpPr>
          <p:spPr>
            <a:xfrm>
              <a:off x="106300" y="832600"/>
              <a:ext cx="2024625" cy="395475"/>
            </a:xfrm>
            <a:custGeom>
              <a:avLst/>
              <a:gdLst/>
              <a:ahLst/>
              <a:cxnLst/>
              <a:rect l="l" t="t" r="r" b="b"/>
              <a:pathLst>
                <a:path w="80985" h="15819" extrusionOk="0">
                  <a:moveTo>
                    <a:pt x="206" y="1"/>
                  </a:moveTo>
                  <a:cubicBezTo>
                    <a:pt x="92" y="1"/>
                    <a:pt x="0" y="92"/>
                    <a:pt x="0" y="183"/>
                  </a:cubicBezTo>
                  <a:cubicBezTo>
                    <a:pt x="0" y="297"/>
                    <a:pt x="92" y="389"/>
                    <a:pt x="206" y="389"/>
                  </a:cubicBezTo>
                  <a:lnTo>
                    <a:pt x="37297" y="389"/>
                  </a:lnTo>
                  <a:lnTo>
                    <a:pt x="52750" y="15818"/>
                  </a:lnTo>
                  <a:lnTo>
                    <a:pt x="80779" y="15818"/>
                  </a:lnTo>
                  <a:cubicBezTo>
                    <a:pt x="80893" y="15818"/>
                    <a:pt x="80985" y="15727"/>
                    <a:pt x="80985" y="15636"/>
                  </a:cubicBezTo>
                  <a:cubicBezTo>
                    <a:pt x="80985" y="15522"/>
                    <a:pt x="80893" y="15430"/>
                    <a:pt x="80779" y="15430"/>
                  </a:cubicBezTo>
                  <a:lnTo>
                    <a:pt x="52909" y="15430"/>
                  </a:lnTo>
                  <a:lnTo>
                    <a:pt x="3745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5"/>
            <p:cNvSpPr/>
            <p:nvPr/>
          </p:nvSpPr>
          <p:spPr>
            <a:xfrm>
              <a:off x="24125" y="1108225"/>
              <a:ext cx="1654850" cy="513025"/>
            </a:xfrm>
            <a:custGeom>
              <a:avLst/>
              <a:gdLst/>
              <a:ahLst/>
              <a:cxnLst/>
              <a:rect l="l" t="t" r="r" b="b"/>
              <a:pathLst>
                <a:path w="66194" h="20521" extrusionOk="0">
                  <a:moveTo>
                    <a:pt x="183" y="0"/>
                  </a:moveTo>
                  <a:cubicBezTo>
                    <a:pt x="92" y="0"/>
                    <a:pt x="1" y="91"/>
                    <a:pt x="1" y="206"/>
                  </a:cubicBezTo>
                  <a:cubicBezTo>
                    <a:pt x="1" y="297"/>
                    <a:pt x="92" y="388"/>
                    <a:pt x="183" y="388"/>
                  </a:cubicBezTo>
                  <a:lnTo>
                    <a:pt x="25245" y="388"/>
                  </a:lnTo>
                  <a:lnTo>
                    <a:pt x="45377" y="20520"/>
                  </a:lnTo>
                  <a:lnTo>
                    <a:pt x="66011" y="20520"/>
                  </a:lnTo>
                  <a:cubicBezTo>
                    <a:pt x="66103" y="20520"/>
                    <a:pt x="66194" y="20429"/>
                    <a:pt x="66194" y="20337"/>
                  </a:cubicBezTo>
                  <a:cubicBezTo>
                    <a:pt x="66194" y="20223"/>
                    <a:pt x="66103" y="20132"/>
                    <a:pt x="66011" y="20132"/>
                  </a:cubicBezTo>
                  <a:lnTo>
                    <a:pt x="45537" y="20132"/>
                  </a:lnTo>
                  <a:lnTo>
                    <a:pt x="25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5"/>
            <p:cNvSpPr/>
            <p:nvPr/>
          </p:nvSpPr>
          <p:spPr>
            <a:xfrm>
              <a:off x="24125" y="1371850"/>
              <a:ext cx="979225" cy="451975"/>
            </a:xfrm>
            <a:custGeom>
              <a:avLst/>
              <a:gdLst/>
              <a:ahLst/>
              <a:cxnLst/>
              <a:rect l="l" t="t" r="r" b="b"/>
              <a:pathLst>
                <a:path w="39169" h="18079" extrusionOk="0">
                  <a:moveTo>
                    <a:pt x="183" y="0"/>
                  </a:moveTo>
                  <a:cubicBezTo>
                    <a:pt x="92" y="0"/>
                    <a:pt x="1" y="92"/>
                    <a:pt x="1" y="206"/>
                  </a:cubicBezTo>
                  <a:cubicBezTo>
                    <a:pt x="1" y="297"/>
                    <a:pt x="92" y="388"/>
                    <a:pt x="183" y="388"/>
                  </a:cubicBezTo>
                  <a:lnTo>
                    <a:pt x="21182" y="388"/>
                  </a:lnTo>
                  <a:lnTo>
                    <a:pt x="38826" y="18010"/>
                  </a:lnTo>
                  <a:cubicBezTo>
                    <a:pt x="38849" y="18055"/>
                    <a:pt x="38895" y="18078"/>
                    <a:pt x="38940" y="18078"/>
                  </a:cubicBezTo>
                  <a:cubicBezTo>
                    <a:pt x="39009" y="18078"/>
                    <a:pt x="39055" y="18055"/>
                    <a:pt x="39077" y="18010"/>
                  </a:cubicBezTo>
                  <a:cubicBezTo>
                    <a:pt x="39169" y="17941"/>
                    <a:pt x="39169" y="17827"/>
                    <a:pt x="39077" y="17736"/>
                  </a:cubicBezTo>
                  <a:lnTo>
                    <a:pt x="213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5"/>
            <p:cNvSpPr/>
            <p:nvPr/>
          </p:nvSpPr>
          <p:spPr>
            <a:xfrm>
              <a:off x="5585500" y="1408375"/>
              <a:ext cx="1529900" cy="580350"/>
            </a:xfrm>
            <a:custGeom>
              <a:avLst/>
              <a:gdLst/>
              <a:ahLst/>
              <a:cxnLst/>
              <a:rect l="l" t="t" r="r" b="b"/>
              <a:pathLst>
                <a:path w="61196" h="23214" extrusionOk="0">
                  <a:moveTo>
                    <a:pt x="49121" y="0"/>
                  </a:moveTo>
                  <a:lnTo>
                    <a:pt x="26661" y="22460"/>
                  </a:lnTo>
                  <a:lnTo>
                    <a:pt x="389" y="22460"/>
                  </a:lnTo>
                  <a:cubicBezTo>
                    <a:pt x="161" y="22460"/>
                    <a:pt x="1" y="22620"/>
                    <a:pt x="1" y="22848"/>
                  </a:cubicBezTo>
                  <a:cubicBezTo>
                    <a:pt x="1" y="23054"/>
                    <a:pt x="161" y="23214"/>
                    <a:pt x="389" y="23214"/>
                  </a:cubicBezTo>
                  <a:lnTo>
                    <a:pt x="26980" y="23214"/>
                  </a:lnTo>
                  <a:lnTo>
                    <a:pt x="49441" y="776"/>
                  </a:lnTo>
                  <a:lnTo>
                    <a:pt x="60808" y="776"/>
                  </a:lnTo>
                  <a:cubicBezTo>
                    <a:pt x="61013" y="776"/>
                    <a:pt x="61196" y="594"/>
                    <a:pt x="61196" y="388"/>
                  </a:cubicBezTo>
                  <a:cubicBezTo>
                    <a:pt x="61196" y="183"/>
                    <a:pt x="61013" y="0"/>
                    <a:pt x="608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5"/>
            <p:cNvSpPr/>
            <p:nvPr/>
          </p:nvSpPr>
          <p:spPr>
            <a:xfrm>
              <a:off x="5953000" y="3543100"/>
              <a:ext cx="134700" cy="134700"/>
            </a:xfrm>
            <a:custGeom>
              <a:avLst/>
              <a:gdLst/>
              <a:ahLst/>
              <a:cxnLst/>
              <a:rect l="l" t="t" r="r" b="b"/>
              <a:pathLst>
                <a:path w="5388" h="5388" extrusionOk="0">
                  <a:moveTo>
                    <a:pt x="2694" y="366"/>
                  </a:moveTo>
                  <a:cubicBezTo>
                    <a:pt x="3972" y="366"/>
                    <a:pt x="5022" y="1416"/>
                    <a:pt x="5022" y="2694"/>
                  </a:cubicBezTo>
                  <a:cubicBezTo>
                    <a:pt x="5022" y="3949"/>
                    <a:pt x="3972" y="4999"/>
                    <a:pt x="2694" y="4999"/>
                  </a:cubicBezTo>
                  <a:cubicBezTo>
                    <a:pt x="1416" y="4999"/>
                    <a:pt x="388" y="3949"/>
                    <a:pt x="388" y="2694"/>
                  </a:cubicBezTo>
                  <a:cubicBezTo>
                    <a:pt x="388" y="1416"/>
                    <a:pt x="1416" y="366"/>
                    <a:pt x="2694" y="366"/>
                  </a:cubicBezTo>
                  <a:close/>
                  <a:moveTo>
                    <a:pt x="2694" y="1"/>
                  </a:moveTo>
                  <a:cubicBezTo>
                    <a:pt x="1210" y="1"/>
                    <a:pt x="0" y="1187"/>
                    <a:pt x="0" y="2694"/>
                  </a:cubicBezTo>
                  <a:cubicBezTo>
                    <a:pt x="0" y="4178"/>
                    <a:pt x="1210" y="5387"/>
                    <a:pt x="2694" y="5387"/>
                  </a:cubicBezTo>
                  <a:cubicBezTo>
                    <a:pt x="4177" y="5387"/>
                    <a:pt x="5387" y="4178"/>
                    <a:pt x="5387" y="2694"/>
                  </a:cubicBezTo>
                  <a:cubicBezTo>
                    <a:pt x="5387" y="1187"/>
                    <a:pt x="4177" y="1"/>
                    <a:pt x="26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5"/>
            <p:cNvSpPr/>
            <p:nvPr/>
          </p:nvSpPr>
          <p:spPr>
            <a:xfrm>
              <a:off x="5976400" y="3566500"/>
              <a:ext cx="87900" cy="87325"/>
            </a:xfrm>
            <a:custGeom>
              <a:avLst/>
              <a:gdLst/>
              <a:ahLst/>
              <a:cxnLst/>
              <a:rect l="l" t="t" r="r" b="b"/>
              <a:pathLst>
                <a:path w="3516" h="3493" extrusionOk="0">
                  <a:moveTo>
                    <a:pt x="1758" y="0"/>
                  </a:moveTo>
                  <a:cubicBezTo>
                    <a:pt x="799" y="0"/>
                    <a:pt x="0" y="776"/>
                    <a:pt x="0" y="1758"/>
                  </a:cubicBezTo>
                  <a:cubicBezTo>
                    <a:pt x="0" y="2717"/>
                    <a:pt x="799" y="3493"/>
                    <a:pt x="1758" y="3493"/>
                  </a:cubicBezTo>
                  <a:cubicBezTo>
                    <a:pt x="2739" y="3493"/>
                    <a:pt x="3515" y="2717"/>
                    <a:pt x="3515" y="1758"/>
                  </a:cubicBezTo>
                  <a:cubicBezTo>
                    <a:pt x="3515" y="776"/>
                    <a:pt x="2739" y="0"/>
                    <a:pt x="17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5"/>
            <p:cNvSpPr/>
            <p:nvPr/>
          </p:nvSpPr>
          <p:spPr>
            <a:xfrm>
              <a:off x="5421175" y="2256325"/>
              <a:ext cx="134700" cy="134700"/>
            </a:xfrm>
            <a:custGeom>
              <a:avLst/>
              <a:gdLst/>
              <a:ahLst/>
              <a:cxnLst/>
              <a:rect l="l" t="t" r="r" b="b"/>
              <a:pathLst>
                <a:path w="5388" h="5388" extrusionOk="0">
                  <a:moveTo>
                    <a:pt x="2694" y="389"/>
                  </a:moveTo>
                  <a:cubicBezTo>
                    <a:pt x="3972" y="389"/>
                    <a:pt x="4999" y="1416"/>
                    <a:pt x="4999" y="2694"/>
                  </a:cubicBezTo>
                  <a:cubicBezTo>
                    <a:pt x="4999" y="3972"/>
                    <a:pt x="3972" y="5022"/>
                    <a:pt x="2694" y="5022"/>
                  </a:cubicBezTo>
                  <a:cubicBezTo>
                    <a:pt x="1415" y="5022"/>
                    <a:pt x="365" y="3972"/>
                    <a:pt x="365" y="2694"/>
                  </a:cubicBezTo>
                  <a:cubicBezTo>
                    <a:pt x="365" y="1416"/>
                    <a:pt x="1415" y="389"/>
                    <a:pt x="2694" y="389"/>
                  </a:cubicBezTo>
                  <a:close/>
                  <a:moveTo>
                    <a:pt x="2694" y="1"/>
                  </a:moveTo>
                  <a:cubicBezTo>
                    <a:pt x="1210" y="1"/>
                    <a:pt x="0" y="1210"/>
                    <a:pt x="0" y="2694"/>
                  </a:cubicBezTo>
                  <a:cubicBezTo>
                    <a:pt x="0" y="4178"/>
                    <a:pt x="1210" y="5387"/>
                    <a:pt x="2694" y="5387"/>
                  </a:cubicBezTo>
                  <a:cubicBezTo>
                    <a:pt x="4177" y="5387"/>
                    <a:pt x="5387" y="4178"/>
                    <a:pt x="5387" y="2694"/>
                  </a:cubicBezTo>
                  <a:cubicBezTo>
                    <a:pt x="5387" y="1210"/>
                    <a:pt x="4177" y="1"/>
                    <a:pt x="26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5"/>
            <p:cNvSpPr/>
            <p:nvPr/>
          </p:nvSpPr>
          <p:spPr>
            <a:xfrm>
              <a:off x="5444575" y="2279725"/>
              <a:ext cx="87900" cy="87900"/>
            </a:xfrm>
            <a:custGeom>
              <a:avLst/>
              <a:gdLst/>
              <a:ahLst/>
              <a:cxnLst/>
              <a:rect l="l" t="t" r="r" b="b"/>
              <a:pathLst>
                <a:path w="3516" h="3516" extrusionOk="0">
                  <a:moveTo>
                    <a:pt x="1758" y="0"/>
                  </a:moveTo>
                  <a:cubicBezTo>
                    <a:pt x="776" y="0"/>
                    <a:pt x="0" y="799"/>
                    <a:pt x="0" y="1758"/>
                  </a:cubicBezTo>
                  <a:cubicBezTo>
                    <a:pt x="0" y="2739"/>
                    <a:pt x="776" y="3516"/>
                    <a:pt x="1758" y="3516"/>
                  </a:cubicBezTo>
                  <a:cubicBezTo>
                    <a:pt x="2716" y="3516"/>
                    <a:pt x="3515" y="2739"/>
                    <a:pt x="3515" y="1758"/>
                  </a:cubicBezTo>
                  <a:cubicBezTo>
                    <a:pt x="3515" y="799"/>
                    <a:pt x="2716" y="0"/>
                    <a:pt x="17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5"/>
            <p:cNvSpPr/>
            <p:nvPr/>
          </p:nvSpPr>
          <p:spPr>
            <a:xfrm>
              <a:off x="5459400" y="1912225"/>
              <a:ext cx="134700" cy="134700"/>
            </a:xfrm>
            <a:custGeom>
              <a:avLst/>
              <a:gdLst/>
              <a:ahLst/>
              <a:cxnLst/>
              <a:rect l="l" t="t" r="r" b="b"/>
              <a:pathLst>
                <a:path w="5388" h="5388" extrusionOk="0">
                  <a:moveTo>
                    <a:pt x="2694" y="366"/>
                  </a:moveTo>
                  <a:cubicBezTo>
                    <a:pt x="3972" y="366"/>
                    <a:pt x="4999" y="1416"/>
                    <a:pt x="4999" y="2694"/>
                  </a:cubicBezTo>
                  <a:cubicBezTo>
                    <a:pt x="4999" y="3973"/>
                    <a:pt x="3972" y="5000"/>
                    <a:pt x="2694" y="5000"/>
                  </a:cubicBezTo>
                  <a:cubicBezTo>
                    <a:pt x="1416" y="5000"/>
                    <a:pt x="389" y="3973"/>
                    <a:pt x="389" y="2694"/>
                  </a:cubicBezTo>
                  <a:cubicBezTo>
                    <a:pt x="389" y="1416"/>
                    <a:pt x="1416" y="366"/>
                    <a:pt x="2694" y="366"/>
                  </a:cubicBezTo>
                  <a:close/>
                  <a:moveTo>
                    <a:pt x="2694" y="1"/>
                  </a:moveTo>
                  <a:cubicBezTo>
                    <a:pt x="1210" y="1"/>
                    <a:pt x="1" y="1211"/>
                    <a:pt x="1" y="2694"/>
                  </a:cubicBezTo>
                  <a:cubicBezTo>
                    <a:pt x="1" y="4178"/>
                    <a:pt x="1210" y="5388"/>
                    <a:pt x="2694" y="5388"/>
                  </a:cubicBezTo>
                  <a:cubicBezTo>
                    <a:pt x="4178" y="5388"/>
                    <a:pt x="5387" y="4178"/>
                    <a:pt x="5387" y="2694"/>
                  </a:cubicBezTo>
                  <a:cubicBezTo>
                    <a:pt x="5387" y="1211"/>
                    <a:pt x="4178" y="1"/>
                    <a:pt x="26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5"/>
            <p:cNvSpPr/>
            <p:nvPr/>
          </p:nvSpPr>
          <p:spPr>
            <a:xfrm>
              <a:off x="5482800" y="1935625"/>
              <a:ext cx="87900" cy="87900"/>
            </a:xfrm>
            <a:custGeom>
              <a:avLst/>
              <a:gdLst/>
              <a:ahLst/>
              <a:cxnLst/>
              <a:rect l="l" t="t" r="r" b="b"/>
              <a:pathLst>
                <a:path w="3516" h="3516" extrusionOk="0">
                  <a:moveTo>
                    <a:pt x="1758" y="1"/>
                  </a:moveTo>
                  <a:cubicBezTo>
                    <a:pt x="799" y="1"/>
                    <a:pt x="0" y="777"/>
                    <a:pt x="0" y="1758"/>
                  </a:cubicBezTo>
                  <a:cubicBezTo>
                    <a:pt x="0" y="2717"/>
                    <a:pt x="799" y="3516"/>
                    <a:pt x="1758" y="3516"/>
                  </a:cubicBezTo>
                  <a:cubicBezTo>
                    <a:pt x="2739" y="3516"/>
                    <a:pt x="3515" y="2717"/>
                    <a:pt x="3515" y="1758"/>
                  </a:cubicBezTo>
                  <a:cubicBezTo>
                    <a:pt x="3515" y="777"/>
                    <a:pt x="2739" y="1"/>
                    <a:pt x="17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5"/>
            <p:cNvSpPr/>
            <p:nvPr/>
          </p:nvSpPr>
          <p:spPr>
            <a:xfrm>
              <a:off x="4736975" y="1935625"/>
              <a:ext cx="87900" cy="87900"/>
            </a:xfrm>
            <a:custGeom>
              <a:avLst/>
              <a:gdLst/>
              <a:ahLst/>
              <a:cxnLst/>
              <a:rect l="l" t="t" r="r" b="b"/>
              <a:pathLst>
                <a:path w="3516" h="3516" extrusionOk="0">
                  <a:moveTo>
                    <a:pt x="1758" y="1"/>
                  </a:moveTo>
                  <a:cubicBezTo>
                    <a:pt x="777" y="1"/>
                    <a:pt x="1" y="777"/>
                    <a:pt x="1" y="1758"/>
                  </a:cubicBezTo>
                  <a:cubicBezTo>
                    <a:pt x="1" y="2717"/>
                    <a:pt x="777" y="3516"/>
                    <a:pt x="1758" y="3516"/>
                  </a:cubicBezTo>
                  <a:cubicBezTo>
                    <a:pt x="2717" y="3516"/>
                    <a:pt x="3516" y="2717"/>
                    <a:pt x="3516" y="1758"/>
                  </a:cubicBezTo>
                  <a:cubicBezTo>
                    <a:pt x="3516" y="777"/>
                    <a:pt x="2717" y="1"/>
                    <a:pt x="17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5"/>
            <p:cNvSpPr/>
            <p:nvPr/>
          </p:nvSpPr>
          <p:spPr>
            <a:xfrm>
              <a:off x="7044625" y="2632950"/>
              <a:ext cx="87900" cy="87325"/>
            </a:xfrm>
            <a:custGeom>
              <a:avLst/>
              <a:gdLst/>
              <a:ahLst/>
              <a:cxnLst/>
              <a:rect l="l" t="t" r="r" b="b"/>
              <a:pathLst>
                <a:path w="3516" h="3493" extrusionOk="0">
                  <a:moveTo>
                    <a:pt x="1758" y="0"/>
                  </a:moveTo>
                  <a:cubicBezTo>
                    <a:pt x="799" y="0"/>
                    <a:pt x="0" y="776"/>
                    <a:pt x="0" y="1735"/>
                  </a:cubicBezTo>
                  <a:cubicBezTo>
                    <a:pt x="0" y="2716"/>
                    <a:pt x="799" y="3493"/>
                    <a:pt x="1758" y="3493"/>
                  </a:cubicBezTo>
                  <a:cubicBezTo>
                    <a:pt x="2739" y="3493"/>
                    <a:pt x="3515" y="2716"/>
                    <a:pt x="3515" y="1735"/>
                  </a:cubicBezTo>
                  <a:cubicBezTo>
                    <a:pt x="3515" y="776"/>
                    <a:pt x="2739" y="0"/>
                    <a:pt x="17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5"/>
            <p:cNvSpPr/>
            <p:nvPr/>
          </p:nvSpPr>
          <p:spPr>
            <a:xfrm>
              <a:off x="4222850" y="1085400"/>
              <a:ext cx="134675" cy="134675"/>
            </a:xfrm>
            <a:custGeom>
              <a:avLst/>
              <a:gdLst/>
              <a:ahLst/>
              <a:cxnLst/>
              <a:rect l="l" t="t" r="r" b="b"/>
              <a:pathLst>
                <a:path w="5387" h="5387" extrusionOk="0">
                  <a:moveTo>
                    <a:pt x="2694" y="388"/>
                  </a:moveTo>
                  <a:cubicBezTo>
                    <a:pt x="3972" y="388"/>
                    <a:pt x="5022" y="1415"/>
                    <a:pt x="5022" y="2694"/>
                  </a:cubicBezTo>
                  <a:cubicBezTo>
                    <a:pt x="5022" y="3972"/>
                    <a:pt x="3972" y="4999"/>
                    <a:pt x="2694" y="4999"/>
                  </a:cubicBezTo>
                  <a:cubicBezTo>
                    <a:pt x="1415" y="4999"/>
                    <a:pt x="388" y="3972"/>
                    <a:pt x="388" y="2694"/>
                  </a:cubicBezTo>
                  <a:cubicBezTo>
                    <a:pt x="388" y="1415"/>
                    <a:pt x="1415" y="388"/>
                    <a:pt x="2694" y="388"/>
                  </a:cubicBezTo>
                  <a:close/>
                  <a:moveTo>
                    <a:pt x="2694" y="0"/>
                  </a:moveTo>
                  <a:cubicBezTo>
                    <a:pt x="1210" y="0"/>
                    <a:pt x="0" y="1210"/>
                    <a:pt x="0" y="2694"/>
                  </a:cubicBezTo>
                  <a:cubicBezTo>
                    <a:pt x="0" y="4177"/>
                    <a:pt x="1210" y="5387"/>
                    <a:pt x="2694" y="5387"/>
                  </a:cubicBezTo>
                  <a:cubicBezTo>
                    <a:pt x="4177" y="5387"/>
                    <a:pt x="5387" y="4177"/>
                    <a:pt x="5387" y="2694"/>
                  </a:cubicBezTo>
                  <a:cubicBezTo>
                    <a:pt x="5387" y="1210"/>
                    <a:pt x="4177" y="0"/>
                    <a:pt x="26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5"/>
            <p:cNvSpPr/>
            <p:nvPr/>
          </p:nvSpPr>
          <p:spPr>
            <a:xfrm>
              <a:off x="4246800" y="1108775"/>
              <a:ext cx="87350" cy="87925"/>
            </a:xfrm>
            <a:custGeom>
              <a:avLst/>
              <a:gdLst/>
              <a:ahLst/>
              <a:cxnLst/>
              <a:rect l="l" t="t" r="r" b="b"/>
              <a:pathLst>
                <a:path w="3494" h="3517" extrusionOk="0">
                  <a:moveTo>
                    <a:pt x="1736" y="1"/>
                  </a:moveTo>
                  <a:cubicBezTo>
                    <a:pt x="777" y="1"/>
                    <a:pt x="1" y="800"/>
                    <a:pt x="1" y="1759"/>
                  </a:cubicBezTo>
                  <a:cubicBezTo>
                    <a:pt x="1" y="2717"/>
                    <a:pt x="777" y="3516"/>
                    <a:pt x="1736" y="3516"/>
                  </a:cubicBezTo>
                  <a:cubicBezTo>
                    <a:pt x="2717" y="3516"/>
                    <a:pt x="3493" y="2717"/>
                    <a:pt x="3493" y="1759"/>
                  </a:cubicBezTo>
                  <a:cubicBezTo>
                    <a:pt x="3493" y="800"/>
                    <a:pt x="2717" y="1"/>
                    <a:pt x="17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5"/>
            <p:cNvSpPr/>
            <p:nvPr/>
          </p:nvSpPr>
          <p:spPr>
            <a:xfrm>
              <a:off x="3502700" y="2585000"/>
              <a:ext cx="134700" cy="134700"/>
            </a:xfrm>
            <a:custGeom>
              <a:avLst/>
              <a:gdLst/>
              <a:ahLst/>
              <a:cxnLst/>
              <a:rect l="l" t="t" r="r" b="b"/>
              <a:pathLst>
                <a:path w="5388" h="5388" extrusionOk="0">
                  <a:moveTo>
                    <a:pt x="2694" y="389"/>
                  </a:moveTo>
                  <a:cubicBezTo>
                    <a:pt x="3972" y="389"/>
                    <a:pt x="4999" y="1416"/>
                    <a:pt x="4999" y="2694"/>
                  </a:cubicBezTo>
                  <a:cubicBezTo>
                    <a:pt x="4999" y="3973"/>
                    <a:pt x="3972" y="5000"/>
                    <a:pt x="2694" y="5000"/>
                  </a:cubicBezTo>
                  <a:cubicBezTo>
                    <a:pt x="1416" y="5000"/>
                    <a:pt x="389" y="3973"/>
                    <a:pt x="389" y="2694"/>
                  </a:cubicBezTo>
                  <a:cubicBezTo>
                    <a:pt x="389" y="1416"/>
                    <a:pt x="1416" y="389"/>
                    <a:pt x="2694" y="389"/>
                  </a:cubicBezTo>
                  <a:close/>
                  <a:moveTo>
                    <a:pt x="2694" y="1"/>
                  </a:moveTo>
                  <a:cubicBezTo>
                    <a:pt x="1210" y="1"/>
                    <a:pt x="1" y="1211"/>
                    <a:pt x="1" y="2694"/>
                  </a:cubicBezTo>
                  <a:cubicBezTo>
                    <a:pt x="1" y="4178"/>
                    <a:pt x="1210" y="5388"/>
                    <a:pt x="2694" y="5388"/>
                  </a:cubicBezTo>
                  <a:cubicBezTo>
                    <a:pt x="4178" y="5388"/>
                    <a:pt x="5387" y="4178"/>
                    <a:pt x="5387" y="2694"/>
                  </a:cubicBezTo>
                  <a:cubicBezTo>
                    <a:pt x="5387" y="1211"/>
                    <a:pt x="4178" y="1"/>
                    <a:pt x="26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5"/>
            <p:cNvSpPr/>
            <p:nvPr/>
          </p:nvSpPr>
          <p:spPr>
            <a:xfrm>
              <a:off x="3526100" y="2608400"/>
              <a:ext cx="87900" cy="87900"/>
            </a:xfrm>
            <a:custGeom>
              <a:avLst/>
              <a:gdLst/>
              <a:ahLst/>
              <a:cxnLst/>
              <a:rect l="l" t="t" r="r" b="b"/>
              <a:pathLst>
                <a:path w="3516" h="3516" extrusionOk="0">
                  <a:moveTo>
                    <a:pt x="1758" y="1"/>
                  </a:moveTo>
                  <a:cubicBezTo>
                    <a:pt x="776" y="1"/>
                    <a:pt x="0" y="777"/>
                    <a:pt x="0" y="1758"/>
                  </a:cubicBezTo>
                  <a:cubicBezTo>
                    <a:pt x="0" y="2717"/>
                    <a:pt x="776" y="3516"/>
                    <a:pt x="1758" y="3516"/>
                  </a:cubicBezTo>
                  <a:cubicBezTo>
                    <a:pt x="2717" y="3516"/>
                    <a:pt x="3516" y="2717"/>
                    <a:pt x="3516" y="1758"/>
                  </a:cubicBezTo>
                  <a:cubicBezTo>
                    <a:pt x="3516" y="777"/>
                    <a:pt x="2717" y="1"/>
                    <a:pt x="17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5"/>
            <p:cNvSpPr/>
            <p:nvPr/>
          </p:nvSpPr>
          <p:spPr>
            <a:xfrm>
              <a:off x="2281550" y="1156150"/>
              <a:ext cx="134700" cy="134700"/>
            </a:xfrm>
            <a:custGeom>
              <a:avLst/>
              <a:gdLst/>
              <a:ahLst/>
              <a:cxnLst/>
              <a:rect l="l" t="t" r="r" b="b"/>
              <a:pathLst>
                <a:path w="5388" h="5388" extrusionOk="0">
                  <a:moveTo>
                    <a:pt x="2694" y="366"/>
                  </a:moveTo>
                  <a:cubicBezTo>
                    <a:pt x="3972" y="366"/>
                    <a:pt x="4999" y="1416"/>
                    <a:pt x="4999" y="2694"/>
                  </a:cubicBezTo>
                  <a:cubicBezTo>
                    <a:pt x="4999" y="3972"/>
                    <a:pt x="3972" y="4999"/>
                    <a:pt x="2694" y="4999"/>
                  </a:cubicBezTo>
                  <a:cubicBezTo>
                    <a:pt x="1416" y="4999"/>
                    <a:pt x="366" y="3972"/>
                    <a:pt x="366" y="2694"/>
                  </a:cubicBezTo>
                  <a:cubicBezTo>
                    <a:pt x="366" y="1416"/>
                    <a:pt x="1416" y="366"/>
                    <a:pt x="2694" y="366"/>
                  </a:cubicBezTo>
                  <a:close/>
                  <a:moveTo>
                    <a:pt x="2694" y="0"/>
                  </a:moveTo>
                  <a:cubicBezTo>
                    <a:pt x="1210" y="0"/>
                    <a:pt x="0" y="1210"/>
                    <a:pt x="0" y="2694"/>
                  </a:cubicBezTo>
                  <a:cubicBezTo>
                    <a:pt x="0" y="4178"/>
                    <a:pt x="1210" y="5387"/>
                    <a:pt x="2694" y="5387"/>
                  </a:cubicBezTo>
                  <a:cubicBezTo>
                    <a:pt x="4177" y="5387"/>
                    <a:pt x="5387" y="4178"/>
                    <a:pt x="5387" y="2694"/>
                  </a:cubicBezTo>
                  <a:cubicBezTo>
                    <a:pt x="5387" y="1210"/>
                    <a:pt x="4177" y="0"/>
                    <a:pt x="26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5"/>
            <p:cNvSpPr/>
            <p:nvPr/>
          </p:nvSpPr>
          <p:spPr>
            <a:xfrm>
              <a:off x="2304950" y="1179550"/>
              <a:ext cx="87325" cy="87900"/>
            </a:xfrm>
            <a:custGeom>
              <a:avLst/>
              <a:gdLst/>
              <a:ahLst/>
              <a:cxnLst/>
              <a:rect l="l" t="t" r="r" b="b"/>
              <a:pathLst>
                <a:path w="3493" h="3516" extrusionOk="0">
                  <a:moveTo>
                    <a:pt x="1758" y="0"/>
                  </a:moveTo>
                  <a:cubicBezTo>
                    <a:pt x="776" y="0"/>
                    <a:pt x="0" y="776"/>
                    <a:pt x="0" y="1758"/>
                  </a:cubicBezTo>
                  <a:cubicBezTo>
                    <a:pt x="0" y="2717"/>
                    <a:pt x="776" y="3515"/>
                    <a:pt x="1758" y="3515"/>
                  </a:cubicBezTo>
                  <a:cubicBezTo>
                    <a:pt x="2716" y="3515"/>
                    <a:pt x="3493" y="2717"/>
                    <a:pt x="3493" y="1758"/>
                  </a:cubicBezTo>
                  <a:cubicBezTo>
                    <a:pt x="3493" y="776"/>
                    <a:pt x="2716" y="0"/>
                    <a:pt x="17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5"/>
            <p:cNvSpPr/>
            <p:nvPr/>
          </p:nvSpPr>
          <p:spPr>
            <a:xfrm>
              <a:off x="1577950" y="1004925"/>
              <a:ext cx="94750" cy="94750"/>
            </a:xfrm>
            <a:custGeom>
              <a:avLst/>
              <a:gdLst/>
              <a:ahLst/>
              <a:cxnLst/>
              <a:rect l="l" t="t" r="r" b="b"/>
              <a:pathLst>
                <a:path w="3790" h="3790" extrusionOk="0">
                  <a:moveTo>
                    <a:pt x="1895" y="366"/>
                  </a:moveTo>
                  <a:cubicBezTo>
                    <a:pt x="2717" y="366"/>
                    <a:pt x="3402" y="1051"/>
                    <a:pt x="3402" y="1895"/>
                  </a:cubicBezTo>
                  <a:cubicBezTo>
                    <a:pt x="3402" y="2717"/>
                    <a:pt x="2717" y="3402"/>
                    <a:pt x="1895" y="3402"/>
                  </a:cubicBezTo>
                  <a:cubicBezTo>
                    <a:pt x="1051" y="3402"/>
                    <a:pt x="366" y="2717"/>
                    <a:pt x="366" y="1895"/>
                  </a:cubicBezTo>
                  <a:cubicBezTo>
                    <a:pt x="366" y="1051"/>
                    <a:pt x="1051" y="366"/>
                    <a:pt x="1895" y="366"/>
                  </a:cubicBezTo>
                  <a:close/>
                  <a:moveTo>
                    <a:pt x="1895" y="1"/>
                  </a:moveTo>
                  <a:cubicBezTo>
                    <a:pt x="845" y="1"/>
                    <a:pt x="1" y="845"/>
                    <a:pt x="1" y="1895"/>
                  </a:cubicBezTo>
                  <a:cubicBezTo>
                    <a:pt x="1" y="2922"/>
                    <a:pt x="845" y="3790"/>
                    <a:pt x="1895" y="3790"/>
                  </a:cubicBezTo>
                  <a:cubicBezTo>
                    <a:pt x="2922" y="3790"/>
                    <a:pt x="3790" y="2922"/>
                    <a:pt x="3790" y="1895"/>
                  </a:cubicBezTo>
                  <a:cubicBezTo>
                    <a:pt x="3790" y="845"/>
                    <a:pt x="2922" y="1"/>
                    <a:pt x="18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5"/>
            <p:cNvSpPr/>
            <p:nvPr/>
          </p:nvSpPr>
          <p:spPr>
            <a:xfrm>
              <a:off x="1595075" y="1022050"/>
              <a:ext cx="59950" cy="59950"/>
            </a:xfrm>
            <a:custGeom>
              <a:avLst/>
              <a:gdLst/>
              <a:ahLst/>
              <a:cxnLst/>
              <a:rect l="l" t="t" r="r" b="b"/>
              <a:pathLst>
                <a:path w="2398" h="2398" extrusionOk="0">
                  <a:moveTo>
                    <a:pt x="1210" y="1"/>
                  </a:moveTo>
                  <a:cubicBezTo>
                    <a:pt x="548" y="1"/>
                    <a:pt x="1" y="548"/>
                    <a:pt x="1" y="1210"/>
                  </a:cubicBezTo>
                  <a:cubicBezTo>
                    <a:pt x="1" y="1872"/>
                    <a:pt x="548" y="2397"/>
                    <a:pt x="1210" y="2397"/>
                  </a:cubicBezTo>
                  <a:cubicBezTo>
                    <a:pt x="1872" y="2397"/>
                    <a:pt x="2397" y="1872"/>
                    <a:pt x="2397" y="1210"/>
                  </a:cubicBezTo>
                  <a:cubicBezTo>
                    <a:pt x="2397" y="548"/>
                    <a:pt x="1872" y="1"/>
                    <a:pt x="12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5"/>
            <p:cNvSpPr/>
            <p:nvPr/>
          </p:nvSpPr>
          <p:spPr>
            <a:xfrm>
              <a:off x="2892125" y="1170425"/>
              <a:ext cx="106150" cy="106150"/>
            </a:xfrm>
            <a:custGeom>
              <a:avLst/>
              <a:gdLst/>
              <a:ahLst/>
              <a:cxnLst/>
              <a:rect l="l" t="t" r="r" b="b"/>
              <a:pathLst>
                <a:path w="4246" h="4246" extrusionOk="0">
                  <a:moveTo>
                    <a:pt x="2123" y="0"/>
                  </a:moveTo>
                  <a:cubicBezTo>
                    <a:pt x="959" y="0"/>
                    <a:pt x="0" y="936"/>
                    <a:pt x="0" y="2123"/>
                  </a:cubicBezTo>
                  <a:cubicBezTo>
                    <a:pt x="0" y="3287"/>
                    <a:pt x="959" y="4246"/>
                    <a:pt x="2123" y="4246"/>
                  </a:cubicBezTo>
                  <a:cubicBezTo>
                    <a:pt x="3310" y="4246"/>
                    <a:pt x="4246" y="3287"/>
                    <a:pt x="4246" y="2123"/>
                  </a:cubicBezTo>
                  <a:cubicBezTo>
                    <a:pt x="4246" y="936"/>
                    <a:pt x="3310" y="0"/>
                    <a:pt x="2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5"/>
            <p:cNvSpPr/>
            <p:nvPr/>
          </p:nvSpPr>
          <p:spPr>
            <a:xfrm>
              <a:off x="7004675" y="1366150"/>
              <a:ext cx="106150" cy="106150"/>
            </a:xfrm>
            <a:custGeom>
              <a:avLst/>
              <a:gdLst/>
              <a:ahLst/>
              <a:cxnLst/>
              <a:rect l="l" t="t" r="r" b="b"/>
              <a:pathLst>
                <a:path w="4246" h="4246" extrusionOk="0">
                  <a:moveTo>
                    <a:pt x="2123" y="0"/>
                  </a:moveTo>
                  <a:cubicBezTo>
                    <a:pt x="936" y="0"/>
                    <a:pt x="0" y="959"/>
                    <a:pt x="0" y="2123"/>
                  </a:cubicBezTo>
                  <a:cubicBezTo>
                    <a:pt x="0" y="3310"/>
                    <a:pt x="936" y="4246"/>
                    <a:pt x="2123" y="4246"/>
                  </a:cubicBezTo>
                  <a:cubicBezTo>
                    <a:pt x="3287" y="4246"/>
                    <a:pt x="4246" y="3310"/>
                    <a:pt x="4246" y="2123"/>
                  </a:cubicBezTo>
                  <a:cubicBezTo>
                    <a:pt x="4246" y="959"/>
                    <a:pt x="3287" y="0"/>
                    <a:pt x="2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5"/>
            <p:cNvSpPr/>
            <p:nvPr/>
          </p:nvSpPr>
          <p:spPr>
            <a:xfrm>
              <a:off x="6446600" y="2270600"/>
              <a:ext cx="106150" cy="106150"/>
            </a:xfrm>
            <a:custGeom>
              <a:avLst/>
              <a:gdLst/>
              <a:ahLst/>
              <a:cxnLst/>
              <a:rect l="l" t="t" r="r" b="b"/>
              <a:pathLst>
                <a:path w="4246" h="4246" extrusionOk="0">
                  <a:moveTo>
                    <a:pt x="2123" y="0"/>
                  </a:moveTo>
                  <a:cubicBezTo>
                    <a:pt x="959" y="0"/>
                    <a:pt x="0" y="959"/>
                    <a:pt x="0" y="2123"/>
                  </a:cubicBezTo>
                  <a:cubicBezTo>
                    <a:pt x="0" y="3310"/>
                    <a:pt x="959" y="4246"/>
                    <a:pt x="2123" y="4246"/>
                  </a:cubicBezTo>
                  <a:cubicBezTo>
                    <a:pt x="3310" y="4246"/>
                    <a:pt x="4246" y="3310"/>
                    <a:pt x="4246" y="2123"/>
                  </a:cubicBezTo>
                  <a:cubicBezTo>
                    <a:pt x="4246" y="959"/>
                    <a:pt x="3310" y="0"/>
                    <a:pt x="2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5"/>
            <p:cNvSpPr/>
            <p:nvPr/>
          </p:nvSpPr>
          <p:spPr>
            <a:xfrm>
              <a:off x="6258275" y="3300575"/>
              <a:ext cx="69650" cy="69650"/>
            </a:xfrm>
            <a:custGeom>
              <a:avLst/>
              <a:gdLst/>
              <a:ahLst/>
              <a:cxnLst/>
              <a:rect l="l" t="t" r="r" b="b"/>
              <a:pathLst>
                <a:path w="2786" h="2786" extrusionOk="0">
                  <a:moveTo>
                    <a:pt x="1393" y="1"/>
                  </a:moveTo>
                  <a:cubicBezTo>
                    <a:pt x="617" y="1"/>
                    <a:pt x="1" y="617"/>
                    <a:pt x="1" y="1393"/>
                  </a:cubicBezTo>
                  <a:cubicBezTo>
                    <a:pt x="1" y="2146"/>
                    <a:pt x="617" y="2786"/>
                    <a:pt x="1393" y="2786"/>
                  </a:cubicBezTo>
                  <a:cubicBezTo>
                    <a:pt x="2169" y="2786"/>
                    <a:pt x="2786" y="2146"/>
                    <a:pt x="2786" y="1393"/>
                  </a:cubicBezTo>
                  <a:cubicBezTo>
                    <a:pt x="2786" y="617"/>
                    <a:pt x="2169" y="1"/>
                    <a:pt x="13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5"/>
            <p:cNvSpPr/>
            <p:nvPr/>
          </p:nvSpPr>
          <p:spPr>
            <a:xfrm>
              <a:off x="4746100" y="3030675"/>
              <a:ext cx="69650" cy="69075"/>
            </a:xfrm>
            <a:custGeom>
              <a:avLst/>
              <a:gdLst/>
              <a:ahLst/>
              <a:cxnLst/>
              <a:rect l="l" t="t" r="r" b="b"/>
              <a:pathLst>
                <a:path w="2786" h="2763" extrusionOk="0">
                  <a:moveTo>
                    <a:pt x="1393" y="0"/>
                  </a:moveTo>
                  <a:cubicBezTo>
                    <a:pt x="617" y="0"/>
                    <a:pt x="1" y="617"/>
                    <a:pt x="1" y="1393"/>
                  </a:cubicBezTo>
                  <a:cubicBezTo>
                    <a:pt x="1" y="2146"/>
                    <a:pt x="617" y="2762"/>
                    <a:pt x="1393" y="2762"/>
                  </a:cubicBezTo>
                  <a:cubicBezTo>
                    <a:pt x="2169" y="2762"/>
                    <a:pt x="2786" y="2146"/>
                    <a:pt x="2786" y="1393"/>
                  </a:cubicBezTo>
                  <a:cubicBezTo>
                    <a:pt x="2786" y="617"/>
                    <a:pt x="2169" y="0"/>
                    <a:pt x="13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5"/>
            <p:cNvSpPr/>
            <p:nvPr/>
          </p:nvSpPr>
          <p:spPr>
            <a:xfrm>
              <a:off x="5111875" y="1378700"/>
              <a:ext cx="106175" cy="106150"/>
            </a:xfrm>
            <a:custGeom>
              <a:avLst/>
              <a:gdLst/>
              <a:ahLst/>
              <a:cxnLst/>
              <a:rect l="l" t="t" r="r" b="b"/>
              <a:pathLst>
                <a:path w="4247" h="4246" extrusionOk="0">
                  <a:moveTo>
                    <a:pt x="2124" y="0"/>
                  </a:moveTo>
                  <a:cubicBezTo>
                    <a:pt x="960" y="0"/>
                    <a:pt x="1" y="959"/>
                    <a:pt x="1" y="2123"/>
                  </a:cubicBezTo>
                  <a:cubicBezTo>
                    <a:pt x="1" y="3310"/>
                    <a:pt x="960" y="4246"/>
                    <a:pt x="2124" y="4246"/>
                  </a:cubicBezTo>
                  <a:cubicBezTo>
                    <a:pt x="3288" y="4246"/>
                    <a:pt x="4246" y="3310"/>
                    <a:pt x="4246" y="2123"/>
                  </a:cubicBezTo>
                  <a:cubicBezTo>
                    <a:pt x="4246" y="959"/>
                    <a:pt x="3288" y="0"/>
                    <a:pt x="21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5"/>
            <p:cNvSpPr/>
            <p:nvPr/>
          </p:nvSpPr>
          <p:spPr>
            <a:xfrm>
              <a:off x="5692225" y="1404950"/>
              <a:ext cx="75350" cy="74775"/>
            </a:xfrm>
            <a:custGeom>
              <a:avLst/>
              <a:gdLst/>
              <a:ahLst/>
              <a:cxnLst/>
              <a:rect l="l" t="t" r="r" b="b"/>
              <a:pathLst>
                <a:path w="3014" h="2991" extrusionOk="0">
                  <a:moveTo>
                    <a:pt x="1507" y="0"/>
                  </a:moveTo>
                  <a:cubicBezTo>
                    <a:pt x="685" y="0"/>
                    <a:pt x="0" y="662"/>
                    <a:pt x="0" y="1507"/>
                  </a:cubicBezTo>
                  <a:cubicBezTo>
                    <a:pt x="0" y="2328"/>
                    <a:pt x="685" y="2990"/>
                    <a:pt x="1507" y="2990"/>
                  </a:cubicBezTo>
                  <a:cubicBezTo>
                    <a:pt x="2328" y="2990"/>
                    <a:pt x="3013" y="2328"/>
                    <a:pt x="3013" y="1507"/>
                  </a:cubicBezTo>
                  <a:cubicBezTo>
                    <a:pt x="3013" y="662"/>
                    <a:pt x="2328" y="0"/>
                    <a:pt x="15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5"/>
            <p:cNvSpPr/>
            <p:nvPr/>
          </p:nvSpPr>
          <p:spPr>
            <a:xfrm>
              <a:off x="5821750" y="1469425"/>
              <a:ext cx="79350" cy="79350"/>
            </a:xfrm>
            <a:custGeom>
              <a:avLst/>
              <a:gdLst/>
              <a:ahLst/>
              <a:cxnLst/>
              <a:rect l="l" t="t" r="r" b="b"/>
              <a:pathLst>
                <a:path w="3174" h="3174" extrusionOk="0">
                  <a:moveTo>
                    <a:pt x="1598" y="1"/>
                  </a:moveTo>
                  <a:cubicBezTo>
                    <a:pt x="708" y="1"/>
                    <a:pt x="1" y="708"/>
                    <a:pt x="1" y="1575"/>
                  </a:cubicBezTo>
                  <a:cubicBezTo>
                    <a:pt x="1" y="2466"/>
                    <a:pt x="708" y="3173"/>
                    <a:pt x="1598" y="3173"/>
                  </a:cubicBezTo>
                  <a:cubicBezTo>
                    <a:pt x="2466" y="3173"/>
                    <a:pt x="3173" y="2466"/>
                    <a:pt x="3173" y="1575"/>
                  </a:cubicBezTo>
                  <a:cubicBezTo>
                    <a:pt x="3173" y="708"/>
                    <a:pt x="2466" y="1"/>
                    <a:pt x="15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5"/>
            <p:cNvSpPr/>
            <p:nvPr/>
          </p:nvSpPr>
          <p:spPr>
            <a:xfrm>
              <a:off x="3572900" y="2384150"/>
              <a:ext cx="139825" cy="139250"/>
            </a:xfrm>
            <a:custGeom>
              <a:avLst/>
              <a:gdLst/>
              <a:ahLst/>
              <a:cxnLst/>
              <a:rect l="l" t="t" r="r" b="b"/>
              <a:pathLst>
                <a:path w="5593" h="5570" extrusionOk="0">
                  <a:moveTo>
                    <a:pt x="2808" y="0"/>
                  </a:moveTo>
                  <a:cubicBezTo>
                    <a:pt x="1255" y="0"/>
                    <a:pt x="0" y="1233"/>
                    <a:pt x="0" y="2785"/>
                  </a:cubicBezTo>
                  <a:cubicBezTo>
                    <a:pt x="0" y="4314"/>
                    <a:pt x="1255" y="5570"/>
                    <a:pt x="2808" y="5570"/>
                  </a:cubicBezTo>
                  <a:cubicBezTo>
                    <a:pt x="4337" y="5570"/>
                    <a:pt x="5592" y="4314"/>
                    <a:pt x="5592" y="2785"/>
                  </a:cubicBezTo>
                  <a:cubicBezTo>
                    <a:pt x="5592" y="1233"/>
                    <a:pt x="4337" y="0"/>
                    <a:pt x="28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5"/>
            <p:cNvSpPr/>
            <p:nvPr/>
          </p:nvSpPr>
          <p:spPr>
            <a:xfrm>
              <a:off x="5419450" y="2995300"/>
              <a:ext cx="139825" cy="139825"/>
            </a:xfrm>
            <a:custGeom>
              <a:avLst/>
              <a:gdLst/>
              <a:ahLst/>
              <a:cxnLst/>
              <a:rect l="l" t="t" r="r" b="b"/>
              <a:pathLst>
                <a:path w="5593" h="5593" extrusionOk="0">
                  <a:moveTo>
                    <a:pt x="2785" y="0"/>
                  </a:moveTo>
                  <a:cubicBezTo>
                    <a:pt x="1256" y="0"/>
                    <a:pt x="1" y="1256"/>
                    <a:pt x="1" y="2808"/>
                  </a:cubicBezTo>
                  <a:cubicBezTo>
                    <a:pt x="1" y="4337"/>
                    <a:pt x="1256" y="5592"/>
                    <a:pt x="2785" y="5592"/>
                  </a:cubicBezTo>
                  <a:cubicBezTo>
                    <a:pt x="4338" y="5592"/>
                    <a:pt x="5593" y="4337"/>
                    <a:pt x="5593" y="2808"/>
                  </a:cubicBezTo>
                  <a:cubicBezTo>
                    <a:pt x="5593" y="1256"/>
                    <a:pt x="4338" y="0"/>
                    <a:pt x="27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5"/>
            <p:cNvSpPr/>
            <p:nvPr/>
          </p:nvSpPr>
          <p:spPr>
            <a:xfrm>
              <a:off x="3311550" y="1787275"/>
              <a:ext cx="65075" cy="65075"/>
            </a:xfrm>
            <a:custGeom>
              <a:avLst/>
              <a:gdLst/>
              <a:ahLst/>
              <a:cxnLst/>
              <a:rect l="l" t="t" r="r" b="b"/>
              <a:pathLst>
                <a:path w="2603" h="2603" extrusionOk="0">
                  <a:moveTo>
                    <a:pt x="1301" y="0"/>
                  </a:moveTo>
                  <a:cubicBezTo>
                    <a:pt x="594" y="0"/>
                    <a:pt x="0" y="571"/>
                    <a:pt x="0" y="1301"/>
                  </a:cubicBezTo>
                  <a:cubicBezTo>
                    <a:pt x="0" y="2009"/>
                    <a:pt x="594" y="2602"/>
                    <a:pt x="1301" y="2602"/>
                  </a:cubicBezTo>
                  <a:cubicBezTo>
                    <a:pt x="2009" y="2602"/>
                    <a:pt x="2602" y="2009"/>
                    <a:pt x="2602" y="1301"/>
                  </a:cubicBezTo>
                  <a:cubicBezTo>
                    <a:pt x="2602" y="571"/>
                    <a:pt x="2009" y="0"/>
                    <a:pt x="13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5"/>
            <p:cNvSpPr/>
            <p:nvPr/>
          </p:nvSpPr>
          <p:spPr>
            <a:xfrm>
              <a:off x="3501550" y="1519075"/>
              <a:ext cx="143825" cy="144400"/>
            </a:xfrm>
            <a:custGeom>
              <a:avLst/>
              <a:gdLst/>
              <a:ahLst/>
              <a:cxnLst/>
              <a:rect l="l" t="t" r="r" b="b"/>
              <a:pathLst>
                <a:path w="5753" h="5776" extrusionOk="0">
                  <a:moveTo>
                    <a:pt x="2877" y="388"/>
                  </a:moveTo>
                  <a:cubicBezTo>
                    <a:pt x="4246" y="388"/>
                    <a:pt x="5388" y="1507"/>
                    <a:pt x="5388" y="2899"/>
                  </a:cubicBezTo>
                  <a:cubicBezTo>
                    <a:pt x="5388" y="4269"/>
                    <a:pt x="4246" y="5410"/>
                    <a:pt x="2877" y="5410"/>
                  </a:cubicBezTo>
                  <a:cubicBezTo>
                    <a:pt x="1485" y="5410"/>
                    <a:pt x="366" y="4269"/>
                    <a:pt x="366" y="2899"/>
                  </a:cubicBezTo>
                  <a:cubicBezTo>
                    <a:pt x="366" y="1507"/>
                    <a:pt x="1485" y="388"/>
                    <a:pt x="2877" y="388"/>
                  </a:cubicBezTo>
                  <a:close/>
                  <a:moveTo>
                    <a:pt x="2877" y="0"/>
                  </a:moveTo>
                  <a:cubicBezTo>
                    <a:pt x="1279" y="0"/>
                    <a:pt x="1" y="1301"/>
                    <a:pt x="1" y="2899"/>
                  </a:cubicBezTo>
                  <a:cubicBezTo>
                    <a:pt x="1" y="4497"/>
                    <a:pt x="1279" y="5775"/>
                    <a:pt x="2877" y="5775"/>
                  </a:cubicBezTo>
                  <a:cubicBezTo>
                    <a:pt x="4475" y="5775"/>
                    <a:pt x="5753" y="4497"/>
                    <a:pt x="5753" y="2899"/>
                  </a:cubicBezTo>
                  <a:cubicBezTo>
                    <a:pt x="5753" y="1301"/>
                    <a:pt x="4475" y="0"/>
                    <a:pt x="28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5"/>
            <p:cNvSpPr/>
            <p:nvPr/>
          </p:nvSpPr>
          <p:spPr>
            <a:xfrm>
              <a:off x="3526675" y="1544750"/>
              <a:ext cx="93600" cy="93050"/>
            </a:xfrm>
            <a:custGeom>
              <a:avLst/>
              <a:gdLst/>
              <a:ahLst/>
              <a:cxnLst/>
              <a:rect l="l" t="t" r="r" b="b"/>
              <a:pathLst>
                <a:path w="3744" h="3722" extrusionOk="0">
                  <a:moveTo>
                    <a:pt x="1872" y="0"/>
                  </a:moveTo>
                  <a:cubicBezTo>
                    <a:pt x="845" y="0"/>
                    <a:pt x="0" y="845"/>
                    <a:pt x="0" y="1872"/>
                  </a:cubicBezTo>
                  <a:cubicBezTo>
                    <a:pt x="0" y="2899"/>
                    <a:pt x="845" y="3721"/>
                    <a:pt x="1872" y="3721"/>
                  </a:cubicBezTo>
                  <a:cubicBezTo>
                    <a:pt x="2899" y="3721"/>
                    <a:pt x="3744" y="2899"/>
                    <a:pt x="3744" y="1872"/>
                  </a:cubicBezTo>
                  <a:cubicBezTo>
                    <a:pt x="3744" y="845"/>
                    <a:pt x="2899" y="0"/>
                    <a:pt x="18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5"/>
            <p:cNvSpPr/>
            <p:nvPr/>
          </p:nvSpPr>
          <p:spPr>
            <a:xfrm>
              <a:off x="1930050" y="1563575"/>
              <a:ext cx="106150" cy="106175"/>
            </a:xfrm>
            <a:custGeom>
              <a:avLst/>
              <a:gdLst/>
              <a:ahLst/>
              <a:cxnLst/>
              <a:rect l="l" t="t" r="r" b="b"/>
              <a:pathLst>
                <a:path w="4246" h="4247" extrusionOk="0">
                  <a:moveTo>
                    <a:pt x="2123" y="1"/>
                  </a:moveTo>
                  <a:cubicBezTo>
                    <a:pt x="959" y="1"/>
                    <a:pt x="0" y="937"/>
                    <a:pt x="0" y="2123"/>
                  </a:cubicBezTo>
                  <a:cubicBezTo>
                    <a:pt x="0" y="3288"/>
                    <a:pt x="959" y="4246"/>
                    <a:pt x="2123" y="4246"/>
                  </a:cubicBezTo>
                  <a:cubicBezTo>
                    <a:pt x="3310" y="4246"/>
                    <a:pt x="4246" y="3288"/>
                    <a:pt x="4246" y="2123"/>
                  </a:cubicBezTo>
                  <a:cubicBezTo>
                    <a:pt x="4246" y="937"/>
                    <a:pt x="3310" y="1"/>
                    <a:pt x="2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5"/>
            <p:cNvSpPr/>
            <p:nvPr/>
          </p:nvSpPr>
          <p:spPr>
            <a:xfrm>
              <a:off x="1621325" y="1563575"/>
              <a:ext cx="106175" cy="106175"/>
            </a:xfrm>
            <a:custGeom>
              <a:avLst/>
              <a:gdLst/>
              <a:ahLst/>
              <a:cxnLst/>
              <a:rect l="l" t="t" r="r" b="b"/>
              <a:pathLst>
                <a:path w="4247" h="4247" extrusionOk="0">
                  <a:moveTo>
                    <a:pt x="2123" y="1"/>
                  </a:moveTo>
                  <a:cubicBezTo>
                    <a:pt x="936" y="1"/>
                    <a:pt x="1" y="937"/>
                    <a:pt x="1" y="2123"/>
                  </a:cubicBezTo>
                  <a:cubicBezTo>
                    <a:pt x="1" y="3288"/>
                    <a:pt x="936" y="4246"/>
                    <a:pt x="2123" y="4246"/>
                  </a:cubicBezTo>
                  <a:cubicBezTo>
                    <a:pt x="3287" y="4246"/>
                    <a:pt x="4246" y="3288"/>
                    <a:pt x="4246" y="2123"/>
                  </a:cubicBezTo>
                  <a:cubicBezTo>
                    <a:pt x="4246" y="937"/>
                    <a:pt x="3287" y="1"/>
                    <a:pt x="2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5"/>
            <p:cNvSpPr/>
            <p:nvPr/>
          </p:nvSpPr>
          <p:spPr>
            <a:xfrm>
              <a:off x="944550" y="1765575"/>
              <a:ext cx="106175" cy="106175"/>
            </a:xfrm>
            <a:custGeom>
              <a:avLst/>
              <a:gdLst/>
              <a:ahLst/>
              <a:cxnLst/>
              <a:rect l="l" t="t" r="r" b="b"/>
              <a:pathLst>
                <a:path w="4247" h="4247" extrusionOk="0">
                  <a:moveTo>
                    <a:pt x="2123" y="1"/>
                  </a:moveTo>
                  <a:cubicBezTo>
                    <a:pt x="959" y="1"/>
                    <a:pt x="1" y="960"/>
                    <a:pt x="1" y="2124"/>
                  </a:cubicBezTo>
                  <a:cubicBezTo>
                    <a:pt x="1" y="3311"/>
                    <a:pt x="959" y="4246"/>
                    <a:pt x="2123" y="4246"/>
                  </a:cubicBezTo>
                  <a:cubicBezTo>
                    <a:pt x="3310" y="4246"/>
                    <a:pt x="4246" y="3311"/>
                    <a:pt x="4246" y="2124"/>
                  </a:cubicBezTo>
                  <a:cubicBezTo>
                    <a:pt x="4246" y="960"/>
                    <a:pt x="3310" y="1"/>
                    <a:pt x="2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5"/>
            <p:cNvSpPr/>
            <p:nvPr/>
          </p:nvSpPr>
          <p:spPr>
            <a:xfrm>
              <a:off x="496050" y="1323925"/>
              <a:ext cx="106150" cy="106150"/>
            </a:xfrm>
            <a:custGeom>
              <a:avLst/>
              <a:gdLst/>
              <a:ahLst/>
              <a:cxnLst/>
              <a:rect l="l" t="t" r="r" b="b"/>
              <a:pathLst>
                <a:path w="4246" h="4246" extrusionOk="0">
                  <a:moveTo>
                    <a:pt x="2123" y="0"/>
                  </a:moveTo>
                  <a:cubicBezTo>
                    <a:pt x="959" y="0"/>
                    <a:pt x="0" y="936"/>
                    <a:pt x="0" y="2123"/>
                  </a:cubicBezTo>
                  <a:cubicBezTo>
                    <a:pt x="0" y="3287"/>
                    <a:pt x="959" y="4246"/>
                    <a:pt x="2123" y="4246"/>
                  </a:cubicBezTo>
                  <a:cubicBezTo>
                    <a:pt x="3287" y="4246"/>
                    <a:pt x="4246" y="3287"/>
                    <a:pt x="4246" y="2123"/>
                  </a:cubicBezTo>
                  <a:cubicBezTo>
                    <a:pt x="4246" y="936"/>
                    <a:pt x="3287" y="0"/>
                    <a:pt x="2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5"/>
            <p:cNvSpPr/>
            <p:nvPr/>
          </p:nvSpPr>
          <p:spPr>
            <a:xfrm>
              <a:off x="3168300" y="1186975"/>
              <a:ext cx="72500" cy="73050"/>
            </a:xfrm>
            <a:custGeom>
              <a:avLst/>
              <a:gdLst/>
              <a:ahLst/>
              <a:cxnLst/>
              <a:rect l="l" t="t" r="r" b="b"/>
              <a:pathLst>
                <a:path w="2900" h="2922" extrusionOk="0">
                  <a:moveTo>
                    <a:pt x="1462" y="0"/>
                  </a:moveTo>
                  <a:cubicBezTo>
                    <a:pt x="640" y="0"/>
                    <a:pt x="1" y="639"/>
                    <a:pt x="1" y="1461"/>
                  </a:cubicBezTo>
                  <a:cubicBezTo>
                    <a:pt x="1" y="2260"/>
                    <a:pt x="640" y="2922"/>
                    <a:pt x="1462" y="2922"/>
                  </a:cubicBezTo>
                  <a:cubicBezTo>
                    <a:pt x="2261" y="2922"/>
                    <a:pt x="2900" y="2260"/>
                    <a:pt x="2900" y="1461"/>
                  </a:cubicBezTo>
                  <a:cubicBezTo>
                    <a:pt x="2900" y="639"/>
                    <a:pt x="2261" y="0"/>
                    <a:pt x="14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5"/>
            <p:cNvSpPr/>
            <p:nvPr/>
          </p:nvSpPr>
          <p:spPr>
            <a:xfrm>
              <a:off x="1238425" y="1362725"/>
              <a:ext cx="73075" cy="73050"/>
            </a:xfrm>
            <a:custGeom>
              <a:avLst/>
              <a:gdLst/>
              <a:ahLst/>
              <a:cxnLst/>
              <a:rect l="l" t="t" r="r" b="b"/>
              <a:pathLst>
                <a:path w="2923" h="2922" extrusionOk="0">
                  <a:moveTo>
                    <a:pt x="1462" y="0"/>
                  </a:moveTo>
                  <a:cubicBezTo>
                    <a:pt x="640" y="0"/>
                    <a:pt x="1" y="662"/>
                    <a:pt x="1" y="1461"/>
                  </a:cubicBezTo>
                  <a:cubicBezTo>
                    <a:pt x="1" y="2260"/>
                    <a:pt x="640" y="2922"/>
                    <a:pt x="1462" y="2922"/>
                  </a:cubicBezTo>
                  <a:cubicBezTo>
                    <a:pt x="2260" y="2922"/>
                    <a:pt x="2922" y="2260"/>
                    <a:pt x="2922" y="1461"/>
                  </a:cubicBezTo>
                  <a:cubicBezTo>
                    <a:pt x="2922" y="662"/>
                    <a:pt x="2260" y="0"/>
                    <a:pt x="14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5"/>
            <p:cNvSpPr/>
            <p:nvPr/>
          </p:nvSpPr>
          <p:spPr>
            <a:xfrm>
              <a:off x="2281550" y="832600"/>
              <a:ext cx="2995850" cy="9725"/>
            </a:xfrm>
            <a:custGeom>
              <a:avLst/>
              <a:gdLst/>
              <a:ahLst/>
              <a:cxnLst/>
              <a:rect l="l" t="t" r="r" b="b"/>
              <a:pathLst>
                <a:path w="119834" h="389" extrusionOk="0">
                  <a:moveTo>
                    <a:pt x="183" y="1"/>
                  </a:moveTo>
                  <a:cubicBezTo>
                    <a:pt x="69" y="1"/>
                    <a:pt x="0" y="92"/>
                    <a:pt x="0" y="183"/>
                  </a:cubicBezTo>
                  <a:cubicBezTo>
                    <a:pt x="0" y="297"/>
                    <a:pt x="69" y="389"/>
                    <a:pt x="183" y="389"/>
                  </a:cubicBezTo>
                  <a:lnTo>
                    <a:pt x="119628" y="389"/>
                  </a:lnTo>
                  <a:cubicBezTo>
                    <a:pt x="119742" y="389"/>
                    <a:pt x="119833" y="297"/>
                    <a:pt x="119833" y="183"/>
                  </a:cubicBezTo>
                  <a:cubicBezTo>
                    <a:pt x="119833" y="92"/>
                    <a:pt x="119742" y="1"/>
                    <a:pt x="1196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5"/>
            <p:cNvSpPr/>
            <p:nvPr/>
          </p:nvSpPr>
          <p:spPr>
            <a:xfrm>
              <a:off x="2222775" y="800650"/>
              <a:ext cx="73075" cy="73050"/>
            </a:xfrm>
            <a:custGeom>
              <a:avLst/>
              <a:gdLst/>
              <a:ahLst/>
              <a:cxnLst/>
              <a:rect l="l" t="t" r="r" b="b"/>
              <a:pathLst>
                <a:path w="2923" h="2922" extrusionOk="0">
                  <a:moveTo>
                    <a:pt x="1461" y="0"/>
                  </a:moveTo>
                  <a:cubicBezTo>
                    <a:pt x="640" y="0"/>
                    <a:pt x="0" y="662"/>
                    <a:pt x="0" y="1461"/>
                  </a:cubicBezTo>
                  <a:cubicBezTo>
                    <a:pt x="0" y="2283"/>
                    <a:pt x="640" y="2922"/>
                    <a:pt x="1461" y="2922"/>
                  </a:cubicBezTo>
                  <a:cubicBezTo>
                    <a:pt x="2260" y="2922"/>
                    <a:pt x="2922" y="2283"/>
                    <a:pt x="2922" y="1461"/>
                  </a:cubicBezTo>
                  <a:cubicBezTo>
                    <a:pt x="2922" y="662"/>
                    <a:pt x="2260" y="0"/>
                    <a:pt x="14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5"/>
            <p:cNvSpPr/>
            <p:nvPr/>
          </p:nvSpPr>
          <p:spPr>
            <a:xfrm>
              <a:off x="5235725" y="800650"/>
              <a:ext cx="73050" cy="73050"/>
            </a:xfrm>
            <a:custGeom>
              <a:avLst/>
              <a:gdLst/>
              <a:ahLst/>
              <a:cxnLst/>
              <a:rect l="l" t="t" r="r" b="b"/>
              <a:pathLst>
                <a:path w="2922" h="2922" extrusionOk="0">
                  <a:moveTo>
                    <a:pt x="1461" y="0"/>
                  </a:moveTo>
                  <a:cubicBezTo>
                    <a:pt x="662" y="0"/>
                    <a:pt x="0" y="662"/>
                    <a:pt x="0" y="1461"/>
                  </a:cubicBezTo>
                  <a:cubicBezTo>
                    <a:pt x="0" y="2283"/>
                    <a:pt x="662" y="2922"/>
                    <a:pt x="1461" y="2922"/>
                  </a:cubicBezTo>
                  <a:cubicBezTo>
                    <a:pt x="2283" y="2922"/>
                    <a:pt x="2922" y="2283"/>
                    <a:pt x="2922" y="1461"/>
                  </a:cubicBezTo>
                  <a:cubicBezTo>
                    <a:pt x="2922" y="662"/>
                    <a:pt x="2283" y="0"/>
                    <a:pt x="14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5"/>
            <p:cNvSpPr/>
            <p:nvPr/>
          </p:nvSpPr>
          <p:spPr>
            <a:xfrm>
              <a:off x="5732175" y="319450"/>
              <a:ext cx="1118450" cy="1117475"/>
            </a:xfrm>
            <a:custGeom>
              <a:avLst/>
              <a:gdLst/>
              <a:ahLst/>
              <a:cxnLst/>
              <a:rect l="l" t="t" r="r" b="b"/>
              <a:pathLst>
                <a:path w="44738" h="44699" extrusionOk="0">
                  <a:moveTo>
                    <a:pt x="44532" y="1"/>
                  </a:moveTo>
                  <a:cubicBezTo>
                    <a:pt x="44481" y="1"/>
                    <a:pt x="44430" y="18"/>
                    <a:pt x="44395" y="52"/>
                  </a:cubicBezTo>
                  <a:lnTo>
                    <a:pt x="91" y="44356"/>
                  </a:lnTo>
                  <a:cubicBezTo>
                    <a:pt x="0" y="44447"/>
                    <a:pt x="0" y="44562"/>
                    <a:pt x="91" y="44630"/>
                  </a:cubicBezTo>
                  <a:cubicBezTo>
                    <a:pt x="114" y="44676"/>
                    <a:pt x="160" y="44699"/>
                    <a:pt x="228" y="44699"/>
                  </a:cubicBezTo>
                  <a:cubicBezTo>
                    <a:pt x="274" y="44699"/>
                    <a:pt x="320" y="44676"/>
                    <a:pt x="342" y="44630"/>
                  </a:cubicBezTo>
                  <a:lnTo>
                    <a:pt x="44669" y="326"/>
                  </a:lnTo>
                  <a:cubicBezTo>
                    <a:pt x="44738" y="258"/>
                    <a:pt x="44738" y="121"/>
                    <a:pt x="44669" y="52"/>
                  </a:cubicBezTo>
                  <a:cubicBezTo>
                    <a:pt x="44635" y="18"/>
                    <a:pt x="44584" y="1"/>
                    <a:pt x="445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5"/>
            <p:cNvSpPr/>
            <p:nvPr/>
          </p:nvSpPr>
          <p:spPr>
            <a:xfrm>
              <a:off x="5870250" y="381100"/>
              <a:ext cx="1118475" cy="1117450"/>
            </a:xfrm>
            <a:custGeom>
              <a:avLst/>
              <a:gdLst/>
              <a:ahLst/>
              <a:cxnLst/>
              <a:rect l="l" t="t" r="r" b="b"/>
              <a:pathLst>
                <a:path w="44739" h="44698" extrusionOk="0">
                  <a:moveTo>
                    <a:pt x="44522" y="0"/>
                  </a:moveTo>
                  <a:cubicBezTo>
                    <a:pt x="44476" y="0"/>
                    <a:pt x="44430" y="17"/>
                    <a:pt x="44396" y="51"/>
                  </a:cubicBezTo>
                  <a:lnTo>
                    <a:pt x="69" y="44378"/>
                  </a:lnTo>
                  <a:cubicBezTo>
                    <a:pt x="1" y="44447"/>
                    <a:pt x="1" y="44561"/>
                    <a:pt x="69" y="44629"/>
                  </a:cubicBezTo>
                  <a:cubicBezTo>
                    <a:pt x="115" y="44675"/>
                    <a:pt x="161" y="44698"/>
                    <a:pt x="206" y="44698"/>
                  </a:cubicBezTo>
                  <a:cubicBezTo>
                    <a:pt x="252" y="44698"/>
                    <a:pt x="298" y="44675"/>
                    <a:pt x="343" y="44629"/>
                  </a:cubicBezTo>
                  <a:lnTo>
                    <a:pt x="44647" y="325"/>
                  </a:lnTo>
                  <a:cubicBezTo>
                    <a:pt x="44738" y="257"/>
                    <a:pt x="44738" y="120"/>
                    <a:pt x="44647" y="51"/>
                  </a:cubicBezTo>
                  <a:cubicBezTo>
                    <a:pt x="44613" y="17"/>
                    <a:pt x="44567" y="0"/>
                    <a:pt x="445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5"/>
            <p:cNvSpPr/>
            <p:nvPr/>
          </p:nvSpPr>
          <p:spPr>
            <a:xfrm>
              <a:off x="4775775" y="1974875"/>
              <a:ext cx="2300825" cy="706600"/>
            </a:xfrm>
            <a:custGeom>
              <a:avLst/>
              <a:gdLst/>
              <a:ahLst/>
              <a:cxnLst/>
              <a:rect l="l" t="t" r="r" b="b"/>
              <a:pathLst>
                <a:path w="92033" h="28264" extrusionOk="0">
                  <a:moveTo>
                    <a:pt x="206" y="0"/>
                  </a:moveTo>
                  <a:cubicBezTo>
                    <a:pt x="155" y="0"/>
                    <a:pt x="104" y="17"/>
                    <a:pt x="69" y="51"/>
                  </a:cubicBezTo>
                  <a:cubicBezTo>
                    <a:pt x="1" y="120"/>
                    <a:pt x="1" y="234"/>
                    <a:pt x="69" y="325"/>
                  </a:cubicBezTo>
                  <a:lnTo>
                    <a:pt x="28007" y="28263"/>
                  </a:lnTo>
                  <a:lnTo>
                    <a:pt x="91850" y="28263"/>
                  </a:lnTo>
                  <a:cubicBezTo>
                    <a:pt x="91941" y="28263"/>
                    <a:pt x="92032" y="28172"/>
                    <a:pt x="92032" y="28058"/>
                  </a:cubicBezTo>
                  <a:cubicBezTo>
                    <a:pt x="92032" y="27967"/>
                    <a:pt x="91941" y="27875"/>
                    <a:pt x="91850" y="27875"/>
                  </a:cubicBezTo>
                  <a:lnTo>
                    <a:pt x="28167" y="27875"/>
                  </a:lnTo>
                  <a:lnTo>
                    <a:pt x="343" y="51"/>
                  </a:lnTo>
                  <a:cubicBezTo>
                    <a:pt x="309" y="17"/>
                    <a:pt x="258" y="0"/>
                    <a:pt x="2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5"/>
            <p:cNvSpPr/>
            <p:nvPr/>
          </p:nvSpPr>
          <p:spPr>
            <a:xfrm>
              <a:off x="3518100" y="2023500"/>
              <a:ext cx="149550" cy="93050"/>
            </a:xfrm>
            <a:custGeom>
              <a:avLst/>
              <a:gdLst/>
              <a:ahLst/>
              <a:cxnLst/>
              <a:rect l="l" t="t" r="r" b="b"/>
              <a:pathLst>
                <a:path w="5982" h="3722" extrusionOk="0">
                  <a:moveTo>
                    <a:pt x="1" y="1"/>
                  </a:moveTo>
                  <a:lnTo>
                    <a:pt x="3607" y="3721"/>
                  </a:lnTo>
                  <a:lnTo>
                    <a:pt x="5981" y="3721"/>
                  </a:lnTo>
                  <a:lnTo>
                    <a:pt x="239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5"/>
            <p:cNvSpPr/>
            <p:nvPr/>
          </p:nvSpPr>
          <p:spPr>
            <a:xfrm>
              <a:off x="3630525" y="2023500"/>
              <a:ext cx="148950" cy="93050"/>
            </a:xfrm>
            <a:custGeom>
              <a:avLst/>
              <a:gdLst/>
              <a:ahLst/>
              <a:cxnLst/>
              <a:rect l="l" t="t" r="r" b="b"/>
              <a:pathLst>
                <a:path w="5958" h="3722" extrusionOk="0">
                  <a:moveTo>
                    <a:pt x="0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5"/>
            <p:cNvSpPr/>
            <p:nvPr/>
          </p:nvSpPr>
          <p:spPr>
            <a:xfrm>
              <a:off x="3742375" y="2023500"/>
              <a:ext cx="149525" cy="93050"/>
            </a:xfrm>
            <a:custGeom>
              <a:avLst/>
              <a:gdLst/>
              <a:ahLst/>
              <a:cxnLst/>
              <a:rect l="l" t="t" r="r" b="b"/>
              <a:pathLst>
                <a:path w="5981" h="3722" extrusionOk="0">
                  <a:moveTo>
                    <a:pt x="0" y="1"/>
                  </a:moveTo>
                  <a:lnTo>
                    <a:pt x="3584" y="3721"/>
                  </a:lnTo>
                  <a:lnTo>
                    <a:pt x="5980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5"/>
            <p:cNvSpPr/>
            <p:nvPr/>
          </p:nvSpPr>
          <p:spPr>
            <a:xfrm>
              <a:off x="3854775" y="2023500"/>
              <a:ext cx="148975" cy="93050"/>
            </a:xfrm>
            <a:custGeom>
              <a:avLst/>
              <a:gdLst/>
              <a:ahLst/>
              <a:cxnLst/>
              <a:rect l="l" t="t" r="r" b="b"/>
              <a:pathLst>
                <a:path w="5959" h="3722" extrusionOk="0">
                  <a:moveTo>
                    <a:pt x="1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5"/>
            <p:cNvSpPr/>
            <p:nvPr/>
          </p:nvSpPr>
          <p:spPr>
            <a:xfrm>
              <a:off x="3966625" y="2023500"/>
              <a:ext cx="148950" cy="93050"/>
            </a:xfrm>
            <a:custGeom>
              <a:avLst/>
              <a:gdLst/>
              <a:ahLst/>
              <a:cxnLst/>
              <a:rect l="l" t="t" r="r" b="b"/>
              <a:pathLst>
                <a:path w="5958" h="3722" extrusionOk="0">
                  <a:moveTo>
                    <a:pt x="1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5"/>
            <p:cNvSpPr/>
            <p:nvPr/>
          </p:nvSpPr>
          <p:spPr>
            <a:xfrm>
              <a:off x="4078475" y="2023500"/>
              <a:ext cx="149525" cy="93050"/>
            </a:xfrm>
            <a:custGeom>
              <a:avLst/>
              <a:gdLst/>
              <a:ahLst/>
              <a:cxnLst/>
              <a:rect l="l" t="t" r="r" b="b"/>
              <a:pathLst>
                <a:path w="5981" h="3722" extrusionOk="0">
                  <a:moveTo>
                    <a:pt x="0" y="1"/>
                  </a:moveTo>
                  <a:lnTo>
                    <a:pt x="3607" y="3721"/>
                  </a:lnTo>
                  <a:lnTo>
                    <a:pt x="5981" y="3721"/>
                  </a:lnTo>
                  <a:lnTo>
                    <a:pt x="239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5"/>
            <p:cNvSpPr/>
            <p:nvPr/>
          </p:nvSpPr>
          <p:spPr>
            <a:xfrm>
              <a:off x="4190875" y="2023500"/>
              <a:ext cx="148975" cy="93050"/>
            </a:xfrm>
            <a:custGeom>
              <a:avLst/>
              <a:gdLst/>
              <a:ahLst/>
              <a:cxnLst/>
              <a:rect l="l" t="t" r="r" b="b"/>
              <a:pathLst>
                <a:path w="5959" h="3722" extrusionOk="0">
                  <a:moveTo>
                    <a:pt x="1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5"/>
            <p:cNvSpPr/>
            <p:nvPr/>
          </p:nvSpPr>
          <p:spPr>
            <a:xfrm>
              <a:off x="4302725" y="2023500"/>
              <a:ext cx="149525" cy="93050"/>
            </a:xfrm>
            <a:custGeom>
              <a:avLst/>
              <a:gdLst/>
              <a:ahLst/>
              <a:cxnLst/>
              <a:rect l="l" t="t" r="r" b="b"/>
              <a:pathLst>
                <a:path w="5981" h="3722" extrusionOk="0">
                  <a:moveTo>
                    <a:pt x="1" y="1"/>
                  </a:moveTo>
                  <a:lnTo>
                    <a:pt x="3584" y="3721"/>
                  </a:lnTo>
                  <a:lnTo>
                    <a:pt x="5981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5"/>
            <p:cNvSpPr/>
            <p:nvPr/>
          </p:nvSpPr>
          <p:spPr>
            <a:xfrm>
              <a:off x="2718075" y="2800150"/>
              <a:ext cx="276800" cy="172925"/>
            </a:xfrm>
            <a:custGeom>
              <a:avLst/>
              <a:gdLst/>
              <a:ahLst/>
              <a:cxnLst/>
              <a:rect l="l" t="t" r="r" b="b"/>
              <a:pathLst>
                <a:path w="11072" h="6917" extrusionOk="0">
                  <a:moveTo>
                    <a:pt x="1" y="0"/>
                  </a:moveTo>
                  <a:lnTo>
                    <a:pt x="6666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5"/>
            <p:cNvSpPr/>
            <p:nvPr/>
          </p:nvSpPr>
          <p:spPr>
            <a:xfrm>
              <a:off x="2925800" y="2800150"/>
              <a:ext cx="276775" cy="172925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0" y="0"/>
                  </a:moveTo>
                  <a:lnTo>
                    <a:pt x="6665" y="6916"/>
                  </a:lnTo>
                  <a:lnTo>
                    <a:pt x="11070" y="6916"/>
                  </a:lnTo>
                  <a:lnTo>
                    <a:pt x="4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5"/>
            <p:cNvSpPr/>
            <p:nvPr/>
          </p:nvSpPr>
          <p:spPr>
            <a:xfrm>
              <a:off x="3133500" y="2800150"/>
              <a:ext cx="276775" cy="172925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1" y="0"/>
                  </a:moveTo>
                  <a:lnTo>
                    <a:pt x="6666" y="6916"/>
                  </a:lnTo>
                  <a:lnTo>
                    <a:pt x="11071" y="6916"/>
                  </a:lnTo>
                  <a:lnTo>
                    <a:pt x="442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5"/>
            <p:cNvSpPr/>
            <p:nvPr/>
          </p:nvSpPr>
          <p:spPr>
            <a:xfrm>
              <a:off x="3341775" y="2800150"/>
              <a:ext cx="276800" cy="172925"/>
            </a:xfrm>
            <a:custGeom>
              <a:avLst/>
              <a:gdLst/>
              <a:ahLst/>
              <a:cxnLst/>
              <a:rect l="l" t="t" r="r" b="b"/>
              <a:pathLst>
                <a:path w="11072" h="6917" extrusionOk="0">
                  <a:moveTo>
                    <a:pt x="1" y="0"/>
                  </a:moveTo>
                  <a:lnTo>
                    <a:pt x="6643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5"/>
            <p:cNvSpPr/>
            <p:nvPr/>
          </p:nvSpPr>
          <p:spPr>
            <a:xfrm>
              <a:off x="3549500" y="2800150"/>
              <a:ext cx="276775" cy="172925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0" y="0"/>
                  </a:moveTo>
                  <a:lnTo>
                    <a:pt x="6665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5"/>
            <p:cNvSpPr/>
            <p:nvPr/>
          </p:nvSpPr>
          <p:spPr>
            <a:xfrm>
              <a:off x="3757200" y="2800150"/>
              <a:ext cx="276775" cy="172925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1" y="0"/>
                  </a:moveTo>
                  <a:lnTo>
                    <a:pt x="6666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5"/>
            <p:cNvSpPr/>
            <p:nvPr/>
          </p:nvSpPr>
          <p:spPr>
            <a:xfrm>
              <a:off x="6113925" y="435450"/>
              <a:ext cx="276775" cy="172925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6665" y="0"/>
                  </a:moveTo>
                  <a:lnTo>
                    <a:pt x="0" y="6916"/>
                  </a:lnTo>
                  <a:lnTo>
                    <a:pt x="4428" y="6916"/>
                  </a:lnTo>
                  <a:lnTo>
                    <a:pt x="110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5"/>
            <p:cNvSpPr/>
            <p:nvPr/>
          </p:nvSpPr>
          <p:spPr>
            <a:xfrm>
              <a:off x="5906200" y="435450"/>
              <a:ext cx="276800" cy="172925"/>
            </a:xfrm>
            <a:custGeom>
              <a:avLst/>
              <a:gdLst/>
              <a:ahLst/>
              <a:cxnLst/>
              <a:rect l="l" t="t" r="r" b="b"/>
              <a:pathLst>
                <a:path w="11072" h="6917" extrusionOk="0">
                  <a:moveTo>
                    <a:pt x="6666" y="0"/>
                  </a:moveTo>
                  <a:lnTo>
                    <a:pt x="1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5"/>
            <p:cNvSpPr/>
            <p:nvPr/>
          </p:nvSpPr>
          <p:spPr>
            <a:xfrm>
              <a:off x="5698500" y="435450"/>
              <a:ext cx="276775" cy="172925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6643" y="0"/>
                  </a:moveTo>
                  <a:lnTo>
                    <a:pt x="0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5"/>
            <p:cNvSpPr/>
            <p:nvPr/>
          </p:nvSpPr>
          <p:spPr>
            <a:xfrm>
              <a:off x="5490225" y="435450"/>
              <a:ext cx="276775" cy="172925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6665" y="0"/>
                  </a:moveTo>
                  <a:lnTo>
                    <a:pt x="0" y="6916"/>
                  </a:lnTo>
                  <a:lnTo>
                    <a:pt x="4428" y="6916"/>
                  </a:lnTo>
                  <a:lnTo>
                    <a:pt x="110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5"/>
            <p:cNvSpPr/>
            <p:nvPr/>
          </p:nvSpPr>
          <p:spPr>
            <a:xfrm>
              <a:off x="5282500" y="435450"/>
              <a:ext cx="276775" cy="172925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6666" y="0"/>
                  </a:moveTo>
                  <a:lnTo>
                    <a:pt x="1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5"/>
            <p:cNvSpPr/>
            <p:nvPr/>
          </p:nvSpPr>
          <p:spPr>
            <a:xfrm>
              <a:off x="5074800" y="435450"/>
              <a:ext cx="276775" cy="172925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6665" y="0"/>
                  </a:moveTo>
                  <a:lnTo>
                    <a:pt x="0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5"/>
            <p:cNvSpPr/>
            <p:nvPr/>
          </p:nvSpPr>
          <p:spPr>
            <a:xfrm>
              <a:off x="4867075" y="435450"/>
              <a:ext cx="276800" cy="172925"/>
            </a:xfrm>
            <a:custGeom>
              <a:avLst/>
              <a:gdLst/>
              <a:ahLst/>
              <a:cxnLst/>
              <a:rect l="l" t="t" r="r" b="b"/>
              <a:pathLst>
                <a:path w="11072" h="6917" extrusionOk="0">
                  <a:moveTo>
                    <a:pt x="6643" y="0"/>
                  </a:moveTo>
                  <a:lnTo>
                    <a:pt x="1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5"/>
            <p:cNvSpPr/>
            <p:nvPr/>
          </p:nvSpPr>
          <p:spPr>
            <a:xfrm>
              <a:off x="4658800" y="435450"/>
              <a:ext cx="276775" cy="172925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6666" y="0"/>
                  </a:moveTo>
                  <a:lnTo>
                    <a:pt x="1" y="6916"/>
                  </a:lnTo>
                  <a:lnTo>
                    <a:pt x="4429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5"/>
            <p:cNvSpPr/>
            <p:nvPr/>
          </p:nvSpPr>
          <p:spPr>
            <a:xfrm>
              <a:off x="4853400" y="927325"/>
              <a:ext cx="143250" cy="155250"/>
            </a:xfrm>
            <a:custGeom>
              <a:avLst/>
              <a:gdLst/>
              <a:ahLst/>
              <a:cxnLst/>
              <a:rect l="l" t="t" r="r" b="b"/>
              <a:pathLst>
                <a:path w="5730" h="6210" extrusionOk="0">
                  <a:moveTo>
                    <a:pt x="0" y="1"/>
                  </a:moveTo>
                  <a:lnTo>
                    <a:pt x="3492" y="3265"/>
                  </a:lnTo>
                  <a:lnTo>
                    <a:pt x="365" y="6209"/>
                  </a:lnTo>
                  <a:lnTo>
                    <a:pt x="2602" y="6209"/>
                  </a:lnTo>
                  <a:lnTo>
                    <a:pt x="5729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5"/>
            <p:cNvSpPr/>
            <p:nvPr/>
          </p:nvSpPr>
          <p:spPr>
            <a:xfrm>
              <a:off x="4940700" y="927325"/>
              <a:ext cx="143825" cy="155250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0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2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5"/>
            <p:cNvSpPr/>
            <p:nvPr/>
          </p:nvSpPr>
          <p:spPr>
            <a:xfrm>
              <a:off x="5028000" y="927325"/>
              <a:ext cx="143825" cy="155250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5"/>
            <p:cNvSpPr/>
            <p:nvPr/>
          </p:nvSpPr>
          <p:spPr>
            <a:xfrm>
              <a:off x="5115300" y="927325"/>
              <a:ext cx="143825" cy="155250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26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5"/>
            <p:cNvSpPr/>
            <p:nvPr/>
          </p:nvSpPr>
          <p:spPr>
            <a:xfrm>
              <a:off x="5202625" y="927325"/>
              <a:ext cx="143825" cy="155250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0" y="1"/>
                  </a:moveTo>
                  <a:lnTo>
                    <a:pt x="3515" y="3265"/>
                  </a:lnTo>
                  <a:lnTo>
                    <a:pt x="388" y="6209"/>
                  </a:lnTo>
                  <a:lnTo>
                    <a:pt x="2625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5"/>
            <p:cNvSpPr/>
            <p:nvPr/>
          </p:nvSpPr>
          <p:spPr>
            <a:xfrm>
              <a:off x="5289925" y="927325"/>
              <a:ext cx="143825" cy="155250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0" y="1"/>
                  </a:moveTo>
                  <a:lnTo>
                    <a:pt x="3516" y="3265"/>
                  </a:lnTo>
                  <a:lnTo>
                    <a:pt x="388" y="6209"/>
                  </a:lnTo>
                  <a:lnTo>
                    <a:pt x="2625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5"/>
            <p:cNvSpPr/>
            <p:nvPr/>
          </p:nvSpPr>
          <p:spPr>
            <a:xfrm>
              <a:off x="5377225" y="927325"/>
              <a:ext cx="143825" cy="155250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1" y="1"/>
                  </a:moveTo>
                  <a:lnTo>
                    <a:pt x="3516" y="3265"/>
                  </a:lnTo>
                  <a:lnTo>
                    <a:pt x="389" y="6209"/>
                  </a:lnTo>
                  <a:lnTo>
                    <a:pt x="2626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5"/>
            <p:cNvSpPr/>
            <p:nvPr/>
          </p:nvSpPr>
          <p:spPr>
            <a:xfrm>
              <a:off x="5465100" y="927325"/>
              <a:ext cx="143250" cy="155250"/>
            </a:xfrm>
            <a:custGeom>
              <a:avLst/>
              <a:gdLst/>
              <a:ahLst/>
              <a:cxnLst/>
              <a:rect l="l" t="t" r="r" b="b"/>
              <a:pathLst>
                <a:path w="5730" h="6210" extrusionOk="0">
                  <a:moveTo>
                    <a:pt x="1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30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5"/>
            <p:cNvSpPr/>
            <p:nvPr/>
          </p:nvSpPr>
          <p:spPr>
            <a:xfrm>
              <a:off x="5552425" y="927325"/>
              <a:ext cx="143250" cy="155250"/>
            </a:xfrm>
            <a:custGeom>
              <a:avLst/>
              <a:gdLst/>
              <a:ahLst/>
              <a:cxnLst/>
              <a:rect l="l" t="t" r="r" b="b"/>
              <a:pathLst>
                <a:path w="5730" h="6210" extrusionOk="0">
                  <a:moveTo>
                    <a:pt x="0" y="1"/>
                  </a:moveTo>
                  <a:lnTo>
                    <a:pt x="3492" y="3265"/>
                  </a:lnTo>
                  <a:lnTo>
                    <a:pt x="365" y="6209"/>
                  </a:lnTo>
                  <a:lnTo>
                    <a:pt x="2602" y="6209"/>
                  </a:lnTo>
                  <a:lnTo>
                    <a:pt x="5729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5"/>
            <p:cNvSpPr/>
            <p:nvPr/>
          </p:nvSpPr>
          <p:spPr>
            <a:xfrm>
              <a:off x="5639725" y="927325"/>
              <a:ext cx="143825" cy="155250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0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2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5"/>
            <p:cNvSpPr/>
            <p:nvPr/>
          </p:nvSpPr>
          <p:spPr>
            <a:xfrm>
              <a:off x="5727025" y="927325"/>
              <a:ext cx="143825" cy="155250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0" name="Google Shape;370;p5"/>
          <p:cNvGrpSpPr/>
          <p:nvPr/>
        </p:nvGrpSpPr>
        <p:grpSpPr>
          <a:xfrm>
            <a:off x="8757750" y="2728975"/>
            <a:ext cx="1552150" cy="3475150"/>
            <a:chOff x="327125" y="2375600"/>
            <a:chExt cx="1552150" cy="3475150"/>
          </a:xfrm>
        </p:grpSpPr>
        <p:sp>
          <p:nvSpPr>
            <p:cNvPr id="371" name="Google Shape;371;p5"/>
            <p:cNvSpPr/>
            <p:nvPr/>
          </p:nvSpPr>
          <p:spPr>
            <a:xfrm>
              <a:off x="531425" y="2394425"/>
              <a:ext cx="115850" cy="3456325"/>
            </a:xfrm>
            <a:custGeom>
              <a:avLst/>
              <a:gdLst/>
              <a:ahLst/>
              <a:cxnLst/>
              <a:rect l="l" t="t" r="r" b="b"/>
              <a:pathLst>
                <a:path w="4634" h="138253" fill="none" extrusionOk="0">
                  <a:moveTo>
                    <a:pt x="3150" y="138253"/>
                  </a:moveTo>
                  <a:lnTo>
                    <a:pt x="3150" y="54872"/>
                  </a:lnTo>
                  <a:lnTo>
                    <a:pt x="0" y="51722"/>
                  </a:lnTo>
                  <a:lnTo>
                    <a:pt x="0" y="28714"/>
                  </a:lnTo>
                  <a:lnTo>
                    <a:pt x="4634" y="24058"/>
                  </a:lnTo>
                  <a:lnTo>
                    <a:pt x="4634" y="0"/>
                  </a:lnTo>
                </a:path>
              </a:pathLst>
            </a:custGeom>
            <a:solidFill>
              <a:schemeClr val="accent2"/>
            </a:solidFill>
            <a:ln w="13125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5"/>
            <p:cNvSpPr/>
            <p:nvPr/>
          </p:nvSpPr>
          <p:spPr>
            <a:xfrm>
              <a:off x="627275" y="2375600"/>
              <a:ext cx="39975" cy="39950"/>
            </a:xfrm>
            <a:custGeom>
              <a:avLst/>
              <a:gdLst/>
              <a:ahLst/>
              <a:cxnLst/>
              <a:rect l="l" t="t" r="r" b="b"/>
              <a:pathLst>
                <a:path w="1599" h="1598" extrusionOk="0">
                  <a:moveTo>
                    <a:pt x="800" y="0"/>
                  </a:moveTo>
                  <a:cubicBezTo>
                    <a:pt x="366" y="0"/>
                    <a:pt x="1" y="365"/>
                    <a:pt x="1" y="799"/>
                  </a:cubicBezTo>
                  <a:cubicBezTo>
                    <a:pt x="1" y="1233"/>
                    <a:pt x="366" y="1598"/>
                    <a:pt x="800" y="1598"/>
                  </a:cubicBezTo>
                  <a:cubicBezTo>
                    <a:pt x="1256" y="1598"/>
                    <a:pt x="1599" y="1233"/>
                    <a:pt x="1599" y="799"/>
                  </a:cubicBezTo>
                  <a:cubicBezTo>
                    <a:pt x="1599" y="365"/>
                    <a:pt x="1256" y="0"/>
                    <a:pt x="800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5"/>
            <p:cNvSpPr/>
            <p:nvPr/>
          </p:nvSpPr>
          <p:spPr>
            <a:xfrm>
              <a:off x="347100" y="2923975"/>
              <a:ext cx="112450" cy="2344175"/>
            </a:xfrm>
            <a:custGeom>
              <a:avLst/>
              <a:gdLst/>
              <a:ahLst/>
              <a:cxnLst/>
              <a:rect l="l" t="t" r="r" b="b"/>
              <a:pathLst>
                <a:path w="4498" h="93767" fill="none" extrusionOk="0">
                  <a:moveTo>
                    <a:pt x="4497" y="93766"/>
                  </a:moveTo>
                  <a:lnTo>
                    <a:pt x="4497" y="50855"/>
                  </a:lnTo>
                  <a:lnTo>
                    <a:pt x="1" y="46358"/>
                  </a:lnTo>
                  <a:lnTo>
                    <a:pt x="1" y="0"/>
                  </a:lnTo>
                </a:path>
              </a:pathLst>
            </a:custGeom>
            <a:solidFill>
              <a:schemeClr val="accent1"/>
            </a:solidFill>
            <a:ln w="13125" cap="flat" cmpd="sng">
              <a:solidFill>
                <a:schemeClr val="accent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5"/>
            <p:cNvSpPr/>
            <p:nvPr/>
          </p:nvSpPr>
          <p:spPr>
            <a:xfrm>
              <a:off x="327125" y="2904575"/>
              <a:ext cx="39975" cy="39950"/>
            </a:xfrm>
            <a:custGeom>
              <a:avLst/>
              <a:gdLst/>
              <a:ahLst/>
              <a:cxnLst/>
              <a:rect l="l" t="t" r="r" b="b"/>
              <a:pathLst>
                <a:path w="1599" h="1598" extrusionOk="0">
                  <a:moveTo>
                    <a:pt x="800" y="0"/>
                  </a:moveTo>
                  <a:cubicBezTo>
                    <a:pt x="366" y="0"/>
                    <a:pt x="1" y="365"/>
                    <a:pt x="1" y="799"/>
                  </a:cubicBezTo>
                  <a:cubicBezTo>
                    <a:pt x="1" y="1255"/>
                    <a:pt x="366" y="1598"/>
                    <a:pt x="800" y="1598"/>
                  </a:cubicBezTo>
                  <a:cubicBezTo>
                    <a:pt x="1233" y="1598"/>
                    <a:pt x="1599" y="1255"/>
                    <a:pt x="1599" y="799"/>
                  </a:cubicBezTo>
                  <a:cubicBezTo>
                    <a:pt x="1599" y="365"/>
                    <a:pt x="1233" y="0"/>
                    <a:pt x="800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5"/>
            <p:cNvSpPr/>
            <p:nvPr/>
          </p:nvSpPr>
          <p:spPr>
            <a:xfrm>
              <a:off x="347100" y="2676875"/>
              <a:ext cx="192900" cy="374375"/>
            </a:xfrm>
            <a:custGeom>
              <a:avLst/>
              <a:gdLst/>
              <a:ahLst/>
              <a:cxnLst/>
              <a:rect l="l" t="t" r="r" b="b"/>
              <a:pathLst>
                <a:path w="7716" h="14975" fill="none" extrusionOk="0">
                  <a:moveTo>
                    <a:pt x="1" y="14974"/>
                  </a:moveTo>
                  <a:lnTo>
                    <a:pt x="7716" y="7259"/>
                  </a:lnTo>
                  <a:lnTo>
                    <a:pt x="7716" y="1"/>
                  </a:lnTo>
                </a:path>
              </a:pathLst>
            </a:custGeom>
            <a:solidFill>
              <a:schemeClr val="accent1"/>
            </a:solidFill>
            <a:ln w="13125" cap="flat" cmpd="sng">
              <a:solidFill>
                <a:schemeClr val="accent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5"/>
            <p:cNvSpPr/>
            <p:nvPr/>
          </p:nvSpPr>
          <p:spPr>
            <a:xfrm>
              <a:off x="520000" y="2658050"/>
              <a:ext cx="39975" cy="39975"/>
            </a:xfrm>
            <a:custGeom>
              <a:avLst/>
              <a:gdLst/>
              <a:ahLst/>
              <a:cxnLst/>
              <a:rect l="l" t="t" r="r" b="b"/>
              <a:pathLst>
                <a:path w="1599" h="1599" extrusionOk="0">
                  <a:moveTo>
                    <a:pt x="800" y="1"/>
                  </a:moveTo>
                  <a:cubicBezTo>
                    <a:pt x="366" y="1"/>
                    <a:pt x="1" y="366"/>
                    <a:pt x="1" y="799"/>
                  </a:cubicBezTo>
                  <a:cubicBezTo>
                    <a:pt x="1" y="1233"/>
                    <a:pt x="366" y="1598"/>
                    <a:pt x="800" y="1598"/>
                  </a:cubicBezTo>
                  <a:cubicBezTo>
                    <a:pt x="1233" y="1598"/>
                    <a:pt x="1598" y="1233"/>
                    <a:pt x="1598" y="799"/>
                  </a:cubicBezTo>
                  <a:cubicBezTo>
                    <a:pt x="1598" y="366"/>
                    <a:pt x="1233" y="1"/>
                    <a:pt x="800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5"/>
            <p:cNvSpPr/>
            <p:nvPr/>
          </p:nvSpPr>
          <p:spPr>
            <a:xfrm>
              <a:off x="347100" y="4357400"/>
              <a:ext cx="25" cy="971225"/>
            </a:xfrm>
            <a:custGeom>
              <a:avLst/>
              <a:gdLst/>
              <a:ahLst/>
              <a:cxnLst/>
              <a:rect l="l" t="t" r="r" b="b"/>
              <a:pathLst>
                <a:path w="1" h="38849" fill="none" extrusionOk="0">
                  <a:moveTo>
                    <a:pt x="1" y="38849"/>
                  </a:moveTo>
                  <a:lnTo>
                    <a:pt x="1" y="0"/>
                  </a:lnTo>
                </a:path>
              </a:pathLst>
            </a:custGeom>
            <a:solidFill>
              <a:schemeClr val="accent2"/>
            </a:solidFill>
            <a:ln w="13125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5"/>
            <p:cNvSpPr/>
            <p:nvPr/>
          </p:nvSpPr>
          <p:spPr>
            <a:xfrm>
              <a:off x="327125" y="4338550"/>
              <a:ext cx="39975" cy="39975"/>
            </a:xfrm>
            <a:custGeom>
              <a:avLst/>
              <a:gdLst/>
              <a:ahLst/>
              <a:cxnLst/>
              <a:rect l="l" t="t" r="r" b="b"/>
              <a:pathLst>
                <a:path w="1599" h="1599" extrusionOk="0">
                  <a:moveTo>
                    <a:pt x="800" y="1"/>
                  </a:moveTo>
                  <a:cubicBezTo>
                    <a:pt x="366" y="1"/>
                    <a:pt x="1" y="343"/>
                    <a:pt x="1" y="800"/>
                  </a:cubicBezTo>
                  <a:cubicBezTo>
                    <a:pt x="1" y="1234"/>
                    <a:pt x="366" y="1599"/>
                    <a:pt x="800" y="1599"/>
                  </a:cubicBezTo>
                  <a:cubicBezTo>
                    <a:pt x="1233" y="1599"/>
                    <a:pt x="1599" y="1234"/>
                    <a:pt x="1599" y="800"/>
                  </a:cubicBezTo>
                  <a:cubicBezTo>
                    <a:pt x="1599" y="343"/>
                    <a:pt x="1233" y="1"/>
                    <a:pt x="800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5"/>
            <p:cNvSpPr/>
            <p:nvPr/>
          </p:nvSpPr>
          <p:spPr>
            <a:xfrm>
              <a:off x="690625" y="3227550"/>
              <a:ext cx="172925" cy="2083400"/>
            </a:xfrm>
            <a:custGeom>
              <a:avLst/>
              <a:gdLst/>
              <a:ahLst/>
              <a:cxnLst/>
              <a:rect l="l" t="t" r="r" b="b"/>
              <a:pathLst>
                <a:path w="6917" h="83336" fill="none" extrusionOk="0">
                  <a:moveTo>
                    <a:pt x="6917" y="83335"/>
                  </a:moveTo>
                  <a:lnTo>
                    <a:pt x="0" y="76396"/>
                  </a:lnTo>
                  <a:lnTo>
                    <a:pt x="0" y="15841"/>
                  </a:lnTo>
                  <a:lnTo>
                    <a:pt x="4954" y="10865"/>
                  </a:lnTo>
                  <a:lnTo>
                    <a:pt x="4954" y="0"/>
                  </a:lnTo>
                </a:path>
              </a:pathLst>
            </a:custGeom>
            <a:solidFill>
              <a:schemeClr val="accent2"/>
            </a:solidFill>
            <a:ln w="13125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5"/>
            <p:cNvSpPr/>
            <p:nvPr/>
          </p:nvSpPr>
          <p:spPr>
            <a:xfrm>
              <a:off x="794475" y="3208700"/>
              <a:ext cx="39975" cy="39975"/>
            </a:xfrm>
            <a:custGeom>
              <a:avLst/>
              <a:gdLst/>
              <a:ahLst/>
              <a:cxnLst/>
              <a:rect l="l" t="t" r="r" b="b"/>
              <a:pathLst>
                <a:path w="1599" h="1599" extrusionOk="0">
                  <a:moveTo>
                    <a:pt x="800" y="1"/>
                  </a:moveTo>
                  <a:cubicBezTo>
                    <a:pt x="366" y="1"/>
                    <a:pt x="1" y="343"/>
                    <a:pt x="1" y="800"/>
                  </a:cubicBezTo>
                  <a:cubicBezTo>
                    <a:pt x="1" y="1234"/>
                    <a:pt x="366" y="1599"/>
                    <a:pt x="800" y="1599"/>
                  </a:cubicBezTo>
                  <a:cubicBezTo>
                    <a:pt x="1256" y="1599"/>
                    <a:pt x="1598" y="1234"/>
                    <a:pt x="1598" y="800"/>
                  </a:cubicBezTo>
                  <a:cubicBezTo>
                    <a:pt x="1598" y="343"/>
                    <a:pt x="1256" y="1"/>
                    <a:pt x="800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5"/>
            <p:cNvSpPr/>
            <p:nvPr/>
          </p:nvSpPr>
          <p:spPr>
            <a:xfrm>
              <a:off x="776800" y="3899750"/>
              <a:ext cx="25" cy="1084800"/>
            </a:xfrm>
            <a:custGeom>
              <a:avLst/>
              <a:gdLst/>
              <a:ahLst/>
              <a:cxnLst/>
              <a:rect l="l" t="t" r="r" b="b"/>
              <a:pathLst>
                <a:path w="1" h="43392" fill="none" extrusionOk="0">
                  <a:moveTo>
                    <a:pt x="0" y="43391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w="13125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5"/>
            <p:cNvSpPr/>
            <p:nvPr/>
          </p:nvSpPr>
          <p:spPr>
            <a:xfrm>
              <a:off x="756825" y="4963400"/>
              <a:ext cx="40525" cy="39975"/>
            </a:xfrm>
            <a:custGeom>
              <a:avLst/>
              <a:gdLst/>
              <a:ahLst/>
              <a:cxnLst/>
              <a:rect l="l" t="t" r="r" b="b"/>
              <a:pathLst>
                <a:path w="1621" h="1599" extrusionOk="0">
                  <a:moveTo>
                    <a:pt x="799" y="1"/>
                  </a:moveTo>
                  <a:cubicBezTo>
                    <a:pt x="365" y="1"/>
                    <a:pt x="0" y="366"/>
                    <a:pt x="0" y="800"/>
                  </a:cubicBezTo>
                  <a:cubicBezTo>
                    <a:pt x="0" y="1233"/>
                    <a:pt x="365" y="1598"/>
                    <a:pt x="799" y="1598"/>
                  </a:cubicBezTo>
                  <a:cubicBezTo>
                    <a:pt x="1256" y="1598"/>
                    <a:pt x="1621" y="1233"/>
                    <a:pt x="1621" y="800"/>
                  </a:cubicBezTo>
                  <a:cubicBezTo>
                    <a:pt x="1621" y="366"/>
                    <a:pt x="1256" y="1"/>
                    <a:pt x="799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5"/>
            <p:cNvSpPr/>
            <p:nvPr/>
          </p:nvSpPr>
          <p:spPr>
            <a:xfrm>
              <a:off x="756825" y="3880925"/>
              <a:ext cx="40525" cy="39950"/>
            </a:xfrm>
            <a:custGeom>
              <a:avLst/>
              <a:gdLst/>
              <a:ahLst/>
              <a:cxnLst/>
              <a:rect l="l" t="t" r="r" b="b"/>
              <a:pathLst>
                <a:path w="1621" h="1598" extrusionOk="0">
                  <a:moveTo>
                    <a:pt x="799" y="0"/>
                  </a:moveTo>
                  <a:cubicBezTo>
                    <a:pt x="365" y="0"/>
                    <a:pt x="0" y="342"/>
                    <a:pt x="0" y="799"/>
                  </a:cubicBezTo>
                  <a:cubicBezTo>
                    <a:pt x="0" y="1233"/>
                    <a:pt x="365" y="1598"/>
                    <a:pt x="799" y="1598"/>
                  </a:cubicBezTo>
                  <a:cubicBezTo>
                    <a:pt x="1256" y="1598"/>
                    <a:pt x="1621" y="1233"/>
                    <a:pt x="1621" y="799"/>
                  </a:cubicBezTo>
                  <a:cubicBezTo>
                    <a:pt x="1621" y="342"/>
                    <a:pt x="1256" y="0"/>
                    <a:pt x="799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5"/>
            <p:cNvSpPr/>
            <p:nvPr/>
          </p:nvSpPr>
          <p:spPr>
            <a:xfrm>
              <a:off x="861250" y="3692600"/>
              <a:ext cx="445675" cy="1618350"/>
            </a:xfrm>
            <a:custGeom>
              <a:avLst/>
              <a:gdLst/>
              <a:ahLst/>
              <a:cxnLst/>
              <a:rect l="l" t="t" r="r" b="b"/>
              <a:pathLst>
                <a:path w="17827" h="64734" fill="none" extrusionOk="0">
                  <a:moveTo>
                    <a:pt x="17827" y="64733"/>
                  </a:moveTo>
                  <a:lnTo>
                    <a:pt x="4314" y="51221"/>
                  </a:lnTo>
                  <a:lnTo>
                    <a:pt x="4314" y="28258"/>
                  </a:lnTo>
                  <a:lnTo>
                    <a:pt x="0" y="23944"/>
                  </a:lnTo>
                  <a:lnTo>
                    <a:pt x="0" y="1"/>
                  </a:lnTo>
                </a:path>
              </a:pathLst>
            </a:custGeom>
            <a:solidFill>
              <a:schemeClr val="accent2"/>
            </a:solidFill>
            <a:ln w="13125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5"/>
            <p:cNvSpPr/>
            <p:nvPr/>
          </p:nvSpPr>
          <p:spPr>
            <a:xfrm>
              <a:off x="841275" y="3673200"/>
              <a:ext cx="39975" cy="40550"/>
            </a:xfrm>
            <a:custGeom>
              <a:avLst/>
              <a:gdLst/>
              <a:ahLst/>
              <a:cxnLst/>
              <a:rect l="l" t="t" r="r" b="b"/>
              <a:pathLst>
                <a:path w="1599" h="1622" extrusionOk="0">
                  <a:moveTo>
                    <a:pt x="799" y="1"/>
                  </a:moveTo>
                  <a:cubicBezTo>
                    <a:pt x="343" y="1"/>
                    <a:pt x="0" y="366"/>
                    <a:pt x="0" y="800"/>
                  </a:cubicBezTo>
                  <a:cubicBezTo>
                    <a:pt x="0" y="1256"/>
                    <a:pt x="343" y="1621"/>
                    <a:pt x="799" y="1621"/>
                  </a:cubicBezTo>
                  <a:cubicBezTo>
                    <a:pt x="1233" y="1621"/>
                    <a:pt x="1598" y="1256"/>
                    <a:pt x="1598" y="800"/>
                  </a:cubicBezTo>
                  <a:cubicBezTo>
                    <a:pt x="1598" y="366"/>
                    <a:pt x="1233" y="1"/>
                    <a:pt x="799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5"/>
            <p:cNvSpPr/>
            <p:nvPr/>
          </p:nvSpPr>
          <p:spPr>
            <a:xfrm>
              <a:off x="969100" y="4182200"/>
              <a:ext cx="174625" cy="556975"/>
            </a:xfrm>
            <a:custGeom>
              <a:avLst/>
              <a:gdLst/>
              <a:ahLst/>
              <a:cxnLst/>
              <a:rect l="l" t="t" r="r" b="b"/>
              <a:pathLst>
                <a:path w="6985" h="22279" fill="none" extrusionOk="0">
                  <a:moveTo>
                    <a:pt x="0" y="22278"/>
                  </a:moveTo>
                  <a:lnTo>
                    <a:pt x="6985" y="15294"/>
                  </a:lnTo>
                  <a:lnTo>
                    <a:pt x="6985" y="1"/>
                  </a:lnTo>
                </a:path>
              </a:pathLst>
            </a:custGeom>
            <a:solidFill>
              <a:schemeClr val="accent2"/>
            </a:solidFill>
            <a:ln w="13125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5"/>
            <p:cNvSpPr/>
            <p:nvPr/>
          </p:nvSpPr>
          <p:spPr>
            <a:xfrm>
              <a:off x="1123725" y="4163375"/>
              <a:ext cx="39975" cy="39975"/>
            </a:xfrm>
            <a:custGeom>
              <a:avLst/>
              <a:gdLst/>
              <a:ahLst/>
              <a:cxnLst/>
              <a:rect l="l" t="t" r="r" b="b"/>
              <a:pathLst>
                <a:path w="1599" h="1599" extrusionOk="0">
                  <a:moveTo>
                    <a:pt x="800" y="1"/>
                  </a:moveTo>
                  <a:cubicBezTo>
                    <a:pt x="343" y="1"/>
                    <a:pt x="1" y="343"/>
                    <a:pt x="1" y="799"/>
                  </a:cubicBezTo>
                  <a:cubicBezTo>
                    <a:pt x="1" y="1233"/>
                    <a:pt x="343" y="1598"/>
                    <a:pt x="800" y="1598"/>
                  </a:cubicBezTo>
                  <a:cubicBezTo>
                    <a:pt x="1233" y="1598"/>
                    <a:pt x="1599" y="1233"/>
                    <a:pt x="1599" y="799"/>
                  </a:cubicBezTo>
                  <a:cubicBezTo>
                    <a:pt x="1599" y="343"/>
                    <a:pt x="1233" y="1"/>
                    <a:pt x="800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5"/>
            <p:cNvSpPr/>
            <p:nvPr/>
          </p:nvSpPr>
          <p:spPr>
            <a:xfrm>
              <a:off x="1393075" y="4882950"/>
              <a:ext cx="25" cy="428000"/>
            </a:xfrm>
            <a:custGeom>
              <a:avLst/>
              <a:gdLst/>
              <a:ahLst/>
              <a:cxnLst/>
              <a:rect l="l" t="t" r="r" b="b"/>
              <a:pathLst>
                <a:path w="1" h="17120" fill="none" extrusionOk="0">
                  <a:moveTo>
                    <a:pt x="0" y="17119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w="13125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5"/>
            <p:cNvSpPr/>
            <p:nvPr/>
          </p:nvSpPr>
          <p:spPr>
            <a:xfrm>
              <a:off x="1373100" y="4864125"/>
              <a:ext cx="39975" cy="39950"/>
            </a:xfrm>
            <a:custGeom>
              <a:avLst/>
              <a:gdLst/>
              <a:ahLst/>
              <a:cxnLst/>
              <a:rect l="l" t="t" r="r" b="b"/>
              <a:pathLst>
                <a:path w="1599" h="1598" extrusionOk="0">
                  <a:moveTo>
                    <a:pt x="799" y="0"/>
                  </a:moveTo>
                  <a:cubicBezTo>
                    <a:pt x="343" y="0"/>
                    <a:pt x="1" y="365"/>
                    <a:pt x="1" y="799"/>
                  </a:cubicBezTo>
                  <a:cubicBezTo>
                    <a:pt x="1" y="1233"/>
                    <a:pt x="343" y="1598"/>
                    <a:pt x="799" y="1598"/>
                  </a:cubicBezTo>
                  <a:cubicBezTo>
                    <a:pt x="1233" y="1598"/>
                    <a:pt x="1598" y="1233"/>
                    <a:pt x="1598" y="799"/>
                  </a:cubicBezTo>
                  <a:cubicBezTo>
                    <a:pt x="1598" y="365"/>
                    <a:pt x="1233" y="0"/>
                    <a:pt x="799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5"/>
            <p:cNvSpPr/>
            <p:nvPr/>
          </p:nvSpPr>
          <p:spPr>
            <a:xfrm>
              <a:off x="1714900" y="4922900"/>
              <a:ext cx="164375" cy="388050"/>
            </a:xfrm>
            <a:custGeom>
              <a:avLst/>
              <a:gdLst/>
              <a:ahLst/>
              <a:cxnLst/>
              <a:rect l="l" t="t" r="r" b="b"/>
              <a:pathLst>
                <a:path w="6575" h="15522" fill="none" extrusionOk="0">
                  <a:moveTo>
                    <a:pt x="6575" y="15521"/>
                  </a:moveTo>
                  <a:lnTo>
                    <a:pt x="6575" y="6574"/>
                  </a:lnTo>
                  <a:lnTo>
                    <a:pt x="1" y="0"/>
                  </a:lnTo>
                </a:path>
              </a:pathLst>
            </a:custGeom>
            <a:solidFill>
              <a:schemeClr val="accent2"/>
            </a:solidFill>
            <a:ln w="13125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5"/>
            <p:cNvSpPr/>
            <p:nvPr/>
          </p:nvSpPr>
          <p:spPr>
            <a:xfrm>
              <a:off x="1693800" y="4903475"/>
              <a:ext cx="43950" cy="40275"/>
            </a:xfrm>
            <a:custGeom>
              <a:avLst/>
              <a:gdLst/>
              <a:ahLst/>
              <a:cxnLst/>
              <a:rect l="l" t="t" r="r" b="b"/>
              <a:pathLst>
                <a:path w="1758" h="1611" extrusionOk="0">
                  <a:moveTo>
                    <a:pt x="868" y="1"/>
                  </a:moveTo>
                  <a:cubicBezTo>
                    <a:pt x="662" y="1"/>
                    <a:pt x="457" y="92"/>
                    <a:pt x="297" y="252"/>
                  </a:cubicBezTo>
                  <a:cubicBezTo>
                    <a:pt x="0" y="549"/>
                    <a:pt x="0" y="1074"/>
                    <a:pt x="297" y="1370"/>
                  </a:cubicBezTo>
                  <a:cubicBezTo>
                    <a:pt x="457" y="1530"/>
                    <a:pt x="662" y="1610"/>
                    <a:pt x="868" y="1610"/>
                  </a:cubicBezTo>
                  <a:cubicBezTo>
                    <a:pt x="1073" y="1610"/>
                    <a:pt x="1279" y="1530"/>
                    <a:pt x="1438" y="1370"/>
                  </a:cubicBezTo>
                  <a:cubicBezTo>
                    <a:pt x="1758" y="1074"/>
                    <a:pt x="1758" y="549"/>
                    <a:pt x="1438" y="252"/>
                  </a:cubicBezTo>
                  <a:cubicBezTo>
                    <a:pt x="1279" y="92"/>
                    <a:pt x="1073" y="1"/>
                    <a:pt x="868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2" name="Google Shape;392;p5"/>
          <p:cNvSpPr txBox="1">
            <a:spLocks noGrp="1"/>
          </p:cNvSpPr>
          <p:nvPr>
            <p:ph type="title"/>
          </p:nvPr>
        </p:nvSpPr>
        <p:spPr>
          <a:xfrm>
            <a:off x="720000" y="461875"/>
            <a:ext cx="7704000" cy="488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93" name="Google Shape;393;p5"/>
          <p:cNvSpPr txBox="1">
            <a:spLocks noGrp="1"/>
          </p:cNvSpPr>
          <p:nvPr>
            <p:ph type="subTitle" idx="1"/>
          </p:nvPr>
        </p:nvSpPr>
        <p:spPr>
          <a:xfrm>
            <a:off x="1216375" y="3517675"/>
            <a:ext cx="2693700" cy="1051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4" name="Google Shape;394;p5"/>
          <p:cNvSpPr txBox="1">
            <a:spLocks noGrp="1"/>
          </p:cNvSpPr>
          <p:nvPr>
            <p:ph type="subTitle" idx="2"/>
          </p:nvPr>
        </p:nvSpPr>
        <p:spPr>
          <a:xfrm>
            <a:off x="5234100" y="3517675"/>
            <a:ext cx="2693700" cy="1051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5" name="Google Shape;395;p5"/>
          <p:cNvSpPr txBox="1">
            <a:spLocks noGrp="1"/>
          </p:cNvSpPr>
          <p:nvPr>
            <p:ph type="title" idx="3"/>
          </p:nvPr>
        </p:nvSpPr>
        <p:spPr>
          <a:xfrm>
            <a:off x="1216350" y="2984775"/>
            <a:ext cx="2693700" cy="35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96" name="Google Shape;396;p5"/>
          <p:cNvSpPr txBox="1">
            <a:spLocks noGrp="1"/>
          </p:cNvSpPr>
          <p:nvPr>
            <p:ph type="title" idx="4"/>
          </p:nvPr>
        </p:nvSpPr>
        <p:spPr>
          <a:xfrm>
            <a:off x="5234100" y="2984775"/>
            <a:ext cx="2693700" cy="35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8" name="Google Shape;398;p6"/>
          <p:cNvGrpSpPr/>
          <p:nvPr/>
        </p:nvGrpSpPr>
        <p:grpSpPr>
          <a:xfrm>
            <a:off x="3139285" y="-1283134"/>
            <a:ext cx="7944547" cy="2608119"/>
            <a:chOff x="3748885" y="-758409"/>
            <a:chExt cx="7944547" cy="2608119"/>
          </a:xfrm>
        </p:grpSpPr>
        <p:sp>
          <p:nvSpPr>
            <p:cNvPr id="399" name="Google Shape;399;p6"/>
            <p:cNvSpPr/>
            <p:nvPr/>
          </p:nvSpPr>
          <p:spPr>
            <a:xfrm>
              <a:off x="6227221" y="-646632"/>
              <a:ext cx="5466211" cy="1127132"/>
            </a:xfrm>
            <a:custGeom>
              <a:avLst/>
              <a:gdLst/>
              <a:ahLst/>
              <a:cxnLst/>
              <a:rect l="l" t="t" r="r" b="b"/>
              <a:pathLst>
                <a:path w="206136" h="44419" extrusionOk="0">
                  <a:moveTo>
                    <a:pt x="183" y="0"/>
                  </a:moveTo>
                  <a:cubicBezTo>
                    <a:pt x="91" y="0"/>
                    <a:pt x="0" y="92"/>
                    <a:pt x="0" y="206"/>
                  </a:cubicBezTo>
                  <a:cubicBezTo>
                    <a:pt x="0" y="297"/>
                    <a:pt x="91" y="388"/>
                    <a:pt x="183" y="388"/>
                  </a:cubicBezTo>
                  <a:lnTo>
                    <a:pt x="31887" y="388"/>
                  </a:lnTo>
                  <a:lnTo>
                    <a:pt x="54507" y="23031"/>
                  </a:lnTo>
                  <a:lnTo>
                    <a:pt x="101870" y="23031"/>
                  </a:lnTo>
                  <a:lnTo>
                    <a:pt x="123257" y="44418"/>
                  </a:lnTo>
                  <a:lnTo>
                    <a:pt x="205930" y="44418"/>
                  </a:lnTo>
                  <a:cubicBezTo>
                    <a:pt x="206044" y="44418"/>
                    <a:pt x="206136" y="44327"/>
                    <a:pt x="206136" y="44213"/>
                  </a:cubicBezTo>
                  <a:cubicBezTo>
                    <a:pt x="206136" y="44122"/>
                    <a:pt x="206044" y="44030"/>
                    <a:pt x="205930" y="44030"/>
                  </a:cubicBezTo>
                  <a:lnTo>
                    <a:pt x="123417" y="44030"/>
                  </a:lnTo>
                  <a:lnTo>
                    <a:pt x="102029" y="22643"/>
                  </a:lnTo>
                  <a:lnTo>
                    <a:pt x="54667" y="22643"/>
                  </a:lnTo>
                  <a:lnTo>
                    <a:pt x="320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6"/>
            <p:cNvSpPr/>
            <p:nvPr/>
          </p:nvSpPr>
          <p:spPr>
            <a:xfrm>
              <a:off x="5068827" y="-472864"/>
              <a:ext cx="6393739" cy="1984325"/>
            </a:xfrm>
            <a:custGeom>
              <a:avLst/>
              <a:gdLst/>
              <a:ahLst/>
              <a:cxnLst/>
              <a:rect l="l" t="t" r="r" b="b"/>
              <a:pathLst>
                <a:path w="251970" h="78200" extrusionOk="0">
                  <a:moveTo>
                    <a:pt x="389" y="0"/>
                  </a:moveTo>
                  <a:cubicBezTo>
                    <a:pt x="160" y="0"/>
                    <a:pt x="1" y="183"/>
                    <a:pt x="1" y="388"/>
                  </a:cubicBezTo>
                  <a:cubicBezTo>
                    <a:pt x="1" y="593"/>
                    <a:pt x="160" y="776"/>
                    <a:pt x="389" y="776"/>
                  </a:cubicBezTo>
                  <a:lnTo>
                    <a:pt x="66217" y="776"/>
                  </a:lnTo>
                  <a:lnTo>
                    <a:pt x="89179" y="23738"/>
                  </a:lnTo>
                  <a:lnTo>
                    <a:pt x="125197" y="23738"/>
                  </a:lnTo>
                  <a:lnTo>
                    <a:pt x="179659" y="78199"/>
                  </a:lnTo>
                  <a:lnTo>
                    <a:pt x="251581" y="78199"/>
                  </a:lnTo>
                  <a:cubicBezTo>
                    <a:pt x="251787" y="78199"/>
                    <a:pt x="251969" y="78040"/>
                    <a:pt x="251969" y="77834"/>
                  </a:cubicBezTo>
                  <a:cubicBezTo>
                    <a:pt x="251969" y="77606"/>
                    <a:pt x="251787" y="77446"/>
                    <a:pt x="251581" y="77446"/>
                  </a:cubicBezTo>
                  <a:lnTo>
                    <a:pt x="179978" y="77446"/>
                  </a:lnTo>
                  <a:lnTo>
                    <a:pt x="125517" y="22962"/>
                  </a:lnTo>
                  <a:lnTo>
                    <a:pt x="89499" y="22962"/>
                  </a:lnTo>
                  <a:lnTo>
                    <a:pt x="6653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6"/>
            <p:cNvSpPr/>
            <p:nvPr/>
          </p:nvSpPr>
          <p:spPr>
            <a:xfrm>
              <a:off x="5440673" y="120784"/>
              <a:ext cx="6252400" cy="1112085"/>
            </a:xfrm>
            <a:custGeom>
              <a:avLst/>
              <a:gdLst/>
              <a:ahLst/>
              <a:cxnLst/>
              <a:rect l="l" t="t" r="r" b="b"/>
              <a:pathLst>
                <a:path w="246400" h="43826" extrusionOk="0">
                  <a:moveTo>
                    <a:pt x="183" y="1"/>
                  </a:moveTo>
                  <a:cubicBezTo>
                    <a:pt x="69" y="1"/>
                    <a:pt x="0" y="92"/>
                    <a:pt x="0" y="206"/>
                  </a:cubicBezTo>
                  <a:cubicBezTo>
                    <a:pt x="0" y="298"/>
                    <a:pt x="69" y="389"/>
                    <a:pt x="183" y="389"/>
                  </a:cubicBezTo>
                  <a:lnTo>
                    <a:pt x="61286" y="389"/>
                  </a:lnTo>
                  <a:lnTo>
                    <a:pt x="104723" y="43825"/>
                  </a:lnTo>
                  <a:lnTo>
                    <a:pt x="165210" y="43825"/>
                  </a:lnTo>
                  <a:lnTo>
                    <a:pt x="207414" y="1599"/>
                  </a:lnTo>
                  <a:lnTo>
                    <a:pt x="246217" y="1599"/>
                  </a:lnTo>
                  <a:cubicBezTo>
                    <a:pt x="246308" y="1599"/>
                    <a:pt x="246400" y="1507"/>
                    <a:pt x="246400" y="1416"/>
                  </a:cubicBezTo>
                  <a:cubicBezTo>
                    <a:pt x="246400" y="1302"/>
                    <a:pt x="246308" y="1233"/>
                    <a:pt x="246217" y="1233"/>
                  </a:cubicBezTo>
                  <a:lnTo>
                    <a:pt x="207254" y="1233"/>
                  </a:lnTo>
                  <a:lnTo>
                    <a:pt x="165050" y="43437"/>
                  </a:lnTo>
                  <a:lnTo>
                    <a:pt x="104883" y="43437"/>
                  </a:lnTo>
                  <a:lnTo>
                    <a:pt x="6144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6"/>
            <p:cNvSpPr/>
            <p:nvPr/>
          </p:nvSpPr>
          <p:spPr>
            <a:xfrm>
              <a:off x="4735806" y="252861"/>
              <a:ext cx="6722117" cy="1533132"/>
            </a:xfrm>
            <a:custGeom>
              <a:avLst/>
              <a:gdLst/>
              <a:ahLst/>
              <a:cxnLst/>
              <a:rect l="l" t="t" r="r" b="b"/>
              <a:pathLst>
                <a:path w="264911" h="60419" extrusionOk="0">
                  <a:moveTo>
                    <a:pt x="183" y="0"/>
                  </a:moveTo>
                  <a:cubicBezTo>
                    <a:pt x="91" y="0"/>
                    <a:pt x="0" y="69"/>
                    <a:pt x="0" y="183"/>
                  </a:cubicBezTo>
                  <a:cubicBezTo>
                    <a:pt x="0" y="297"/>
                    <a:pt x="91" y="365"/>
                    <a:pt x="183" y="365"/>
                  </a:cubicBezTo>
                  <a:lnTo>
                    <a:pt x="57177" y="365"/>
                  </a:lnTo>
                  <a:lnTo>
                    <a:pt x="70941" y="14129"/>
                  </a:lnTo>
                  <a:lnTo>
                    <a:pt x="129214" y="14129"/>
                  </a:lnTo>
                  <a:lnTo>
                    <a:pt x="175504" y="60419"/>
                  </a:lnTo>
                  <a:lnTo>
                    <a:pt x="203419" y="60419"/>
                  </a:lnTo>
                  <a:lnTo>
                    <a:pt x="232316" y="31499"/>
                  </a:lnTo>
                  <a:lnTo>
                    <a:pt x="264705" y="31499"/>
                  </a:lnTo>
                  <a:cubicBezTo>
                    <a:pt x="264819" y="31499"/>
                    <a:pt x="264911" y="31430"/>
                    <a:pt x="264911" y="31316"/>
                  </a:cubicBezTo>
                  <a:cubicBezTo>
                    <a:pt x="264911" y="31225"/>
                    <a:pt x="264819" y="31134"/>
                    <a:pt x="264705" y="31134"/>
                  </a:cubicBezTo>
                  <a:lnTo>
                    <a:pt x="232156" y="31134"/>
                  </a:lnTo>
                  <a:lnTo>
                    <a:pt x="203259" y="60031"/>
                  </a:lnTo>
                  <a:lnTo>
                    <a:pt x="175664" y="60031"/>
                  </a:lnTo>
                  <a:lnTo>
                    <a:pt x="129374" y="13764"/>
                  </a:lnTo>
                  <a:lnTo>
                    <a:pt x="71101" y="13764"/>
                  </a:lnTo>
                  <a:lnTo>
                    <a:pt x="573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6"/>
            <p:cNvSpPr/>
            <p:nvPr/>
          </p:nvSpPr>
          <p:spPr>
            <a:xfrm>
              <a:off x="3809085" y="-758409"/>
              <a:ext cx="1679673" cy="520720"/>
            </a:xfrm>
            <a:custGeom>
              <a:avLst/>
              <a:gdLst/>
              <a:ahLst/>
              <a:cxnLst/>
              <a:rect l="l" t="t" r="r" b="b"/>
              <a:pathLst>
                <a:path w="66194" h="20521" extrusionOk="0">
                  <a:moveTo>
                    <a:pt x="183" y="0"/>
                  </a:moveTo>
                  <a:cubicBezTo>
                    <a:pt x="92" y="0"/>
                    <a:pt x="1" y="91"/>
                    <a:pt x="1" y="206"/>
                  </a:cubicBezTo>
                  <a:cubicBezTo>
                    <a:pt x="1" y="297"/>
                    <a:pt x="92" y="388"/>
                    <a:pt x="183" y="388"/>
                  </a:cubicBezTo>
                  <a:lnTo>
                    <a:pt x="25245" y="388"/>
                  </a:lnTo>
                  <a:lnTo>
                    <a:pt x="45377" y="20520"/>
                  </a:lnTo>
                  <a:lnTo>
                    <a:pt x="66011" y="20520"/>
                  </a:lnTo>
                  <a:cubicBezTo>
                    <a:pt x="66103" y="20520"/>
                    <a:pt x="66194" y="20429"/>
                    <a:pt x="66194" y="20337"/>
                  </a:cubicBezTo>
                  <a:cubicBezTo>
                    <a:pt x="66194" y="20223"/>
                    <a:pt x="66103" y="20132"/>
                    <a:pt x="66011" y="20132"/>
                  </a:cubicBezTo>
                  <a:lnTo>
                    <a:pt x="45537" y="20132"/>
                  </a:lnTo>
                  <a:lnTo>
                    <a:pt x="25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6"/>
            <p:cNvSpPr/>
            <p:nvPr/>
          </p:nvSpPr>
          <p:spPr>
            <a:xfrm>
              <a:off x="3809085" y="-490830"/>
              <a:ext cx="993913" cy="458755"/>
            </a:xfrm>
            <a:custGeom>
              <a:avLst/>
              <a:gdLst/>
              <a:ahLst/>
              <a:cxnLst/>
              <a:rect l="l" t="t" r="r" b="b"/>
              <a:pathLst>
                <a:path w="39169" h="18079" extrusionOk="0">
                  <a:moveTo>
                    <a:pt x="183" y="0"/>
                  </a:moveTo>
                  <a:cubicBezTo>
                    <a:pt x="92" y="0"/>
                    <a:pt x="1" y="92"/>
                    <a:pt x="1" y="206"/>
                  </a:cubicBezTo>
                  <a:cubicBezTo>
                    <a:pt x="1" y="297"/>
                    <a:pt x="92" y="388"/>
                    <a:pt x="183" y="388"/>
                  </a:cubicBezTo>
                  <a:lnTo>
                    <a:pt x="21182" y="388"/>
                  </a:lnTo>
                  <a:lnTo>
                    <a:pt x="38826" y="18010"/>
                  </a:lnTo>
                  <a:cubicBezTo>
                    <a:pt x="38849" y="18055"/>
                    <a:pt x="38895" y="18078"/>
                    <a:pt x="38940" y="18078"/>
                  </a:cubicBezTo>
                  <a:cubicBezTo>
                    <a:pt x="39009" y="18078"/>
                    <a:pt x="39055" y="18055"/>
                    <a:pt x="39077" y="18010"/>
                  </a:cubicBezTo>
                  <a:cubicBezTo>
                    <a:pt x="39169" y="17941"/>
                    <a:pt x="39169" y="17827"/>
                    <a:pt x="39077" y="17736"/>
                  </a:cubicBezTo>
                  <a:lnTo>
                    <a:pt x="213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6"/>
            <p:cNvSpPr/>
            <p:nvPr/>
          </p:nvSpPr>
          <p:spPr>
            <a:xfrm>
              <a:off x="9826894" y="1712989"/>
              <a:ext cx="136721" cy="136721"/>
            </a:xfrm>
            <a:custGeom>
              <a:avLst/>
              <a:gdLst/>
              <a:ahLst/>
              <a:cxnLst/>
              <a:rect l="l" t="t" r="r" b="b"/>
              <a:pathLst>
                <a:path w="5388" h="5388" extrusionOk="0">
                  <a:moveTo>
                    <a:pt x="2694" y="366"/>
                  </a:moveTo>
                  <a:cubicBezTo>
                    <a:pt x="3972" y="366"/>
                    <a:pt x="5022" y="1416"/>
                    <a:pt x="5022" y="2694"/>
                  </a:cubicBezTo>
                  <a:cubicBezTo>
                    <a:pt x="5022" y="3949"/>
                    <a:pt x="3972" y="4999"/>
                    <a:pt x="2694" y="4999"/>
                  </a:cubicBezTo>
                  <a:cubicBezTo>
                    <a:pt x="1416" y="4999"/>
                    <a:pt x="388" y="3949"/>
                    <a:pt x="388" y="2694"/>
                  </a:cubicBezTo>
                  <a:cubicBezTo>
                    <a:pt x="388" y="1416"/>
                    <a:pt x="1416" y="366"/>
                    <a:pt x="2694" y="366"/>
                  </a:cubicBezTo>
                  <a:close/>
                  <a:moveTo>
                    <a:pt x="2694" y="1"/>
                  </a:moveTo>
                  <a:cubicBezTo>
                    <a:pt x="1210" y="1"/>
                    <a:pt x="0" y="1187"/>
                    <a:pt x="0" y="2694"/>
                  </a:cubicBezTo>
                  <a:cubicBezTo>
                    <a:pt x="0" y="4178"/>
                    <a:pt x="1210" y="5387"/>
                    <a:pt x="2694" y="5387"/>
                  </a:cubicBezTo>
                  <a:cubicBezTo>
                    <a:pt x="4177" y="5387"/>
                    <a:pt x="5387" y="4178"/>
                    <a:pt x="5387" y="2694"/>
                  </a:cubicBezTo>
                  <a:cubicBezTo>
                    <a:pt x="5387" y="1187"/>
                    <a:pt x="4177" y="1"/>
                    <a:pt x="26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6"/>
            <p:cNvSpPr/>
            <p:nvPr/>
          </p:nvSpPr>
          <p:spPr>
            <a:xfrm>
              <a:off x="9850645" y="1736740"/>
              <a:ext cx="89218" cy="88635"/>
            </a:xfrm>
            <a:custGeom>
              <a:avLst/>
              <a:gdLst/>
              <a:ahLst/>
              <a:cxnLst/>
              <a:rect l="l" t="t" r="r" b="b"/>
              <a:pathLst>
                <a:path w="3516" h="3493" extrusionOk="0">
                  <a:moveTo>
                    <a:pt x="1758" y="0"/>
                  </a:moveTo>
                  <a:cubicBezTo>
                    <a:pt x="799" y="0"/>
                    <a:pt x="0" y="776"/>
                    <a:pt x="0" y="1758"/>
                  </a:cubicBezTo>
                  <a:cubicBezTo>
                    <a:pt x="0" y="2717"/>
                    <a:pt x="799" y="3493"/>
                    <a:pt x="1758" y="3493"/>
                  </a:cubicBezTo>
                  <a:cubicBezTo>
                    <a:pt x="2739" y="3493"/>
                    <a:pt x="3515" y="2717"/>
                    <a:pt x="3515" y="1758"/>
                  </a:cubicBezTo>
                  <a:cubicBezTo>
                    <a:pt x="3515" y="776"/>
                    <a:pt x="2739" y="0"/>
                    <a:pt x="17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6"/>
            <p:cNvSpPr/>
            <p:nvPr/>
          </p:nvSpPr>
          <p:spPr>
            <a:xfrm>
              <a:off x="8592628" y="81402"/>
              <a:ext cx="89218" cy="89219"/>
            </a:xfrm>
            <a:custGeom>
              <a:avLst/>
              <a:gdLst/>
              <a:ahLst/>
              <a:cxnLst/>
              <a:rect l="l" t="t" r="r" b="b"/>
              <a:pathLst>
                <a:path w="3516" h="3516" extrusionOk="0">
                  <a:moveTo>
                    <a:pt x="1758" y="1"/>
                  </a:moveTo>
                  <a:cubicBezTo>
                    <a:pt x="777" y="1"/>
                    <a:pt x="1" y="777"/>
                    <a:pt x="1" y="1758"/>
                  </a:cubicBezTo>
                  <a:cubicBezTo>
                    <a:pt x="1" y="2717"/>
                    <a:pt x="777" y="3516"/>
                    <a:pt x="1758" y="3516"/>
                  </a:cubicBezTo>
                  <a:cubicBezTo>
                    <a:pt x="2717" y="3516"/>
                    <a:pt x="3516" y="2717"/>
                    <a:pt x="3516" y="1758"/>
                  </a:cubicBezTo>
                  <a:cubicBezTo>
                    <a:pt x="3516" y="777"/>
                    <a:pt x="2717" y="1"/>
                    <a:pt x="17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6"/>
            <p:cNvSpPr/>
            <p:nvPr/>
          </p:nvSpPr>
          <p:spPr>
            <a:xfrm>
              <a:off x="10934893" y="789187"/>
              <a:ext cx="89218" cy="88635"/>
            </a:xfrm>
            <a:custGeom>
              <a:avLst/>
              <a:gdLst/>
              <a:ahLst/>
              <a:cxnLst/>
              <a:rect l="l" t="t" r="r" b="b"/>
              <a:pathLst>
                <a:path w="3516" h="3493" extrusionOk="0">
                  <a:moveTo>
                    <a:pt x="1758" y="0"/>
                  </a:moveTo>
                  <a:cubicBezTo>
                    <a:pt x="799" y="0"/>
                    <a:pt x="0" y="776"/>
                    <a:pt x="0" y="1735"/>
                  </a:cubicBezTo>
                  <a:cubicBezTo>
                    <a:pt x="0" y="2716"/>
                    <a:pt x="799" y="3493"/>
                    <a:pt x="1758" y="3493"/>
                  </a:cubicBezTo>
                  <a:cubicBezTo>
                    <a:pt x="2739" y="3493"/>
                    <a:pt x="3515" y="2716"/>
                    <a:pt x="3515" y="1735"/>
                  </a:cubicBezTo>
                  <a:cubicBezTo>
                    <a:pt x="3515" y="776"/>
                    <a:pt x="2739" y="0"/>
                    <a:pt x="17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6"/>
            <p:cNvSpPr/>
            <p:nvPr/>
          </p:nvSpPr>
          <p:spPr>
            <a:xfrm>
              <a:off x="6100372" y="-709765"/>
              <a:ext cx="136721" cy="136721"/>
            </a:xfrm>
            <a:custGeom>
              <a:avLst/>
              <a:gdLst/>
              <a:ahLst/>
              <a:cxnLst/>
              <a:rect l="l" t="t" r="r" b="b"/>
              <a:pathLst>
                <a:path w="5388" h="5388" extrusionOk="0">
                  <a:moveTo>
                    <a:pt x="2694" y="366"/>
                  </a:moveTo>
                  <a:cubicBezTo>
                    <a:pt x="3972" y="366"/>
                    <a:pt x="4999" y="1416"/>
                    <a:pt x="4999" y="2694"/>
                  </a:cubicBezTo>
                  <a:cubicBezTo>
                    <a:pt x="4999" y="3972"/>
                    <a:pt x="3972" y="4999"/>
                    <a:pt x="2694" y="4999"/>
                  </a:cubicBezTo>
                  <a:cubicBezTo>
                    <a:pt x="1416" y="4999"/>
                    <a:pt x="366" y="3972"/>
                    <a:pt x="366" y="2694"/>
                  </a:cubicBezTo>
                  <a:cubicBezTo>
                    <a:pt x="366" y="1416"/>
                    <a:pt x="1416" y="366"/>
                    <a:pt x="2694" y="366"/>
                  </a:cubicBezTo>
                  <a:close/>
                  <a:moveTo>
                    <a:pt x="2694" y="0"/>
                  </a:moveTo>
                  <a:cubicBezTo>
                    <a:pt x="1210" y="0"/>
                    <a:pt x="0" y="1210"/>
                    <a:pt x="0" y="2694"/>
                  </a:cubicBezTo>
                  <a:cubicBezTo>
                    <a:pt x="0" y="4178"/>
                    <a:pt x="1210" y="5387"/>
                    <a:pt x="2694" y="5387"/>
                  </a:cubicBezTo>
                  <a:cubicBezTo>
                    <a:pt x="4177" y="5387"/>
                    <a:pt x="5387" y="4178"/>
                    <a:pt x="5387" y="2694"/>
                  </a:cubicBezTo>
                  <a:cubicBezTo>
                    <a:pt x="5387" y="1210"/>
                    <a:pt x="4177" y="0"/>
                    <a:pt x="26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6"/>
            <p:cNvSpPr/>
            <p:nvPr/>
          </p:nvSpPr>
          <p:spPr>
            <a:xfrm>
              <a:off x="6124123" y="-686014"/>
              <a:ext cx="88635" cy="89219"/>
            </a:xfrm>
            <a:custGeom>
              <a:avLst/>
              <a:gdLst/>
              <a:ahLst/>
              <a:cxnLst/>
              <a:rect l="l" t="t" r="r" b="b"/>
              <a:pathLst>
                <a:path w="3493" h="3516" extrusionOk="0">
                  <a:moveTo>
                    <a:pt x="1758" y="0"/>
                  </a:moveTo>
                  <a:cubicBezTo>
                    <a:pt x="776" y="0"/>
                    <a:pt x="0" y="776"/>
                    <a:pt x="0" y="1758"/>
                  </a:cubicBezTo>
                  <a:cubicBezTo>
                    <a:pt x="0" y="2717"/>
                    <a:pt x="776" y="3515"/>
                    <a:pt x="1758" y="3515"/>
                  </a:cubicBezTo>
                  <a:cubicBezTo>
                    <a:pt x="2716" y="3515"/>
                    <a:pt x="3493" y="2717"/>
                    <a:pt x="3493" y="1758"/>
                  </a:cubicBezTo>
                  <a:cubicBezTo>
                    <a:pt x="3493" y="776"/>
                    <a:pt x="2716" y="0"/>
                    <a:pt x="17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6"/>
            <p:cNvSpPr/>
            <p:nvPr/>
          </p:nvSpPr>
          <p:spPr>
            <a:xfrm>
              <a:off x="6720105" y="-695276"/>
              <a:ext cx="107742" cy="107742"/>
            </a:xfrm>
            <a:custGeom>
              <a:avLst/>
              <a:gdLst/>
              <a:ahLst/>
              <a:cxnLst/>
              <a:rect l="l" t="t" r="r" b="b"/>
              <a:pathLst>
                <a:path w="4246" h="4246" extrusionOk="0">
                  <a:moveTo>
                    <a:pt x="2123" y="0"/>
                  </a:moveTo>
                  <a:cubicBezTo>
                    <a:pt x="959" y="0"/>
                    <a:pt x="0" y="936"/>
                    <a:pt x="0" y="2123"/>
                  </a:cubicBezTo>
                  <a:cubicBezTo>
                    <a:pt x="0" y="3287"/>
                    <a:pt x="959" y="4246"/>
                    <a:pt x="2123" y="4246"/>
                  </a:cubicBezTo>
                  <a:cubicBezTo>
                    <a:pt x="3310" y="4246"/>
                    <a:pt x="4246" y="3287"/>
                    <a:pt x="4246" y="2123"/>
                  </a:cubicBezTo>
                  <a:cubicBezTo>
                    <a:pt x="4246" y="936"/>
                    <a:pt x="3310" y="0"/>
                    <a:pt x="2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6"/>
            <p:cNvSpPr/>
            <p:nvPr/>
          </p:nvSpPr>
          <p:spPr>
            <a:xfrm>
              <a:off x="10327898" y="421401"/>
              <a:ext cx="107742" cy="107742"/>
            </a:xfrm>
            <a:custGeom>
              <a:avLst/>
              <a:gdLst/>
              <a:ahLst/>
              <a:cxnLst/>
              <a:rect l="l" t="t" r="r" b="b"/>
              <a:pathLst>
                <a:path w="4246" h="4246" extrusionOk="0">
                  <a:moveTo>
                    <a:pt x="2123" y="0"/>
                  </a:moveTo>
                  <a:cubicBezTo>
                    <a:pt x="959" y="0"/>
                    <a:pt x="0" y="959"/>
                    <a:pt x="0" y="2123"/>
                  </a:cubicBezTo>
                  <a:cubicBezTo>
                    <a:pt x="0" y="3310"/>
                    <a:pt x="959" y="4246"/>
                    <a:pt x="2123" y="4246"/>
                  </a:cubicBezTo>
                  <a:cubicBezTo>
                    <a:pt x="3310" y="4246"/>
                    <a:pt x="4246" y="3310"/>
                    <a:pt x="4246" y="2123"/>
                  </a:cubicBezTo>
                  <a:cubicBezTo>
                    <a:pt x="4246" y="959"/>
                    <a:pt x="3310" y="0"/>
                    <a:pt x="2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6"/>
            <p:cNvSpPr/>
            <p:nvPr/>
          </p:nvSpPr>
          <p:spPr>
            <a:xfrm>
              <a:off x="10136748" y="1466826"/>
              <a:ext cx="70695" cy="70695"/>
            </a:xfrm>
            <a:custGeom>
              <a:avLst/>
              <a:gdLst/>
              <a:ahLst/>
              <a:cxnLst/>
              <a:rect l="l" t="t" r="r" b="b"/>
              <a:pathLst>
                <a:path w="2786" h="2786" extrusionOk="0">
                  <a:moveTo>
                    <a:pt x="1393" y="1"/>
                  </a:moveTo>
                  <a:cubicBezTo>
                    <a:pt x="617" y="1"/>
                    <a:pt x="1" y="617"/>
                    <a:pt x="1" y="1393"/>
                  </a:cubicBezTo>
                  <a:cubicBezTo>
                    <a:pt x="1" y="2146"/>
                    <a:pt x="617" y="2786"/>
                    <a:pt x="1393" y="2786"/>
                  </a:cubicBezTo>
                  <a:cubicBezTo>
                    <a:pt x="2169" y="2786"/>
                    <a:pt x="2786" y="2146"/>
                    <a:pt x="2786" y="1393"/>
                  </a:cubicBezTo>
                  <a:cubicBezTo>
                    <a:pt x="2786" y="617"/>
                    <a:pt x="2169" y="1"/>
                    <a:pt x="13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6"/>
            <p:cNvSpPr/>
            <p:nvPr/>
          </p:nvSpPr>
          <p:spPr>
            <a:xfrm>
              <a:off x="8601890" y="1192877"/>
              <a:ext cx="70695" cy="70111"/>
            </a:xfrm>
            <a:custGeom>
              <a:avLst/>
              <a:gdLst/>
              <a:ahLst/>
              <a:cxnLst/>
              <a:rect l="l" t="t" r="r" b="b"/>
              <a:pathLst>
                <a:path w="2786" h="2763" extrusionOk="0">
                  <a:moveTo>
                    <a:pt x="1393" y="0"/>
                  </a:moveTo>
                  <a:cubicBezTo>
                    <a:pt x="617" y="0"/>
                    <a:pt x="1" y="617"/>
                    <a:pt x="1" y="1393"/>
                  </a:cubicBezTo>
                  <a:cubicBezTo>
                    <a:pt x="1" y="2146"/>
                    <a:pt x="617" y="2762"/>
                    <a:pt x="1393" y="2762"/>
                  </a:cubicBezTo>
                  <a:cubicBezTo>
                    <a:pt x="2169" y="2762"/>
                    <a:pt x="2786" y="2146"/>
                    <a:pt x="2786" y="1393"/>
                  </a:cubicBezTo>
                  <a:cubicBezTo>
                    <a:pt x="2786" y="617"/>
                    <a:pt x="2169" y="0"/>
                    <a:pt x="13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6"/>
            <p:cNvSpPr/>
            <p:nvPr/>
          </p:nvSpPr>
          <p:spPr>
            <a:xfrm>
              <a:off x="7411092" y="536655"/>
              <a:ext cx="141922" cy="141339"/>
            </a:xfrm>
            <a:custGeom>
              <a:avLst/>
              <a:gdLst/>
              <a:ahLst/>
              <a:cxnLst/>
              <a:rect l="l" t="t" r="r" b="b"/>
              <a:pathLst>
                <a:path w="5593" h="5570" extrusionOk="0">
                  <a:moveTo>
                    <a:pt x="2808" y="0"/>
                  </a:moveTo>
                  <a:cubicBezTo>
                    <a:pt x="1255" y="0"/>
                    <a:pt x="0" y="1233"/>
                    <a:pt x="0" y="2785"/>
                  </a:cubicBezTo>
                  <a:cubicBezTo>
                    <a:pt x="0" y="4314"/>
                    <a:pt x="1255" y="5570"/>
                    <a:pt x="2808" y="5570"/>
                  </a:cubicBezTo>
                  <a:cubicBezTo>
                    <a:pt x="4337" y="5570"/>
                    <a:pt x="5592" y="4314"/>
                    <a:pt x="5592" y="2785"/>
                  </a:cubicBezTo>
                  <a:cubicBezTo>
                    <a:pt x="5592" y="1233"/>
                    <a:pt x="4337" y="0"/>
                    <a:pt x="28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6"/>
            <p:cNvSpPr/>
            <p:nvPr/>
          </p:nvSpPr>
          <p:spPr>
            <a:xfrm>
              <a:off x="9285340" y="1156972"/>
              <a:ext cx="141922" cy="141922"/>
            </a:xfrm>
            <a:custGeom>
              <a:avLst/>
              <a:gdLst/>
              <a:ahLst/>
              <a:cxnLst/>
              <a:rect l="l" t="t" r="r" b="b"/>
              <a:pathLst>
                <a:path w="5593" h="5593" extrusionOk="0">
                  <a:moveTo>
                    <a:pt x="2785" y="0"/>
                  </a:moveTo>
                  <a:cubicBezTo>
                    <a:pt x="1256" y="0"/>
                    <a:pt x="1" y="1256"/>
                    <a:pt x="1" y="2808"/>
                  </a:cubicBezTo>
                  <a:cubicBezTo>
                    <a:pt x="1" y="4337"/>
                    <a:pt x="1256" y="5592"/>
                    <a:pt x="2785" y="5592"/>
                  </a:cubicBezTo>
                  <a:cubicBezTo>
                    <a:pt x="4338" y="5592"/>
                    <a:pt x="5593" y="4337"/>
                    <a:pt x="5593" y="2808"/>
                  </a:cubicBezTo>
                  <a:cubicBezTo>
                    <a:pt x="5593" y="1256"/>
                    <a:pt x="4338" y="0"/>
                    <a:pt x="278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6"/>
            <p:cNvSpPr/>
            <p:nvPr/>
          </p:nvSpPr>
          <p:spPr>
            <a:xfrm>
              <a:off x="7145822" y="-69174"/>
              <a:ext cx="66051" cy="66051"/>
            </a:xfrm>
            <a:custGeom>
              <a:avLst/>
              <a:gdLst/>
              <a:ahLst/>
              <a:cxnLst/>
              <a:rect l="l" t="t" r="r" b="b"/>
              <a:pathLst>
                <a:path w="2603" h="2603" extrusionOk="0">
                  <a:moveTo>
                    <a:pt x="1301" y="0"/>
                  </a:moveTo>
                  <a:cubicBezTo>
                    <a:pt x="594" y="0"/>
                    <a:pt x="0" y="571"/>
                    <a:pt x="0" y="1301"/>
                  </a:cubicBezTo>
                  <a:cubicBezTo>
                    <a:pt x="0" y="2009"/>
                    <a:pt x="594" y="2602"/>
                    <a:pt x="1301" y="2602"/>
                  </a:cubicBezTo>
                  <a:cubicBezTo>
                    <a:pt x="2009" y="2602"/>
                    <a:pt x="2602" y="2009"/>
                    <a:pt x="2602" y="1301"/>
                  </a:cubicBezTo>
                  <a:cubicBezTo>
                    <a:pt x="2602" y="571"/>
                    <a:pt x="2009" y="0"/>
                    <a:pt x="13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6"/>
            <p:cNvSpPr/>
            <p:nvPr/>
          </p:nvSpPr>
          <p:spPr>
            <a:xfrm>
              <a:off x="7338672" y="-341397"/>
              <a:ext cx="145982" cy="146566"/>
            </a:xfrm>
            <a:custGeom>
              <a:avLst/>
              <a:gdLst/>
              <a:ahLst/>
              <a:cxnLst/>
              <a:rect l="l" t="t" r="r" b="b"/>
              <a:pathLst>
                <a:path w="5753" h="5776" extrusionOk="0">
                  <a:moveTo>
                    <a:pt x="2877" y="388"/>
                  </a:moveTo>
                  <a:cubicBezTo>
                    <a:pt x="4246" y="388"/>
                    <a:pt x="5388" y="1507"/>
                    <a:pt x="5388" y="2899"/>
                  </a:cubicBezTo>
                  <a:cubicBezTo>
                    <a:pt x="5388" y="4269"/>
                    <a:pt x="4246" y="5410"/>
                    <a:pt x="2877" y="5410"/>
                  </a:cubicBezTo>
                  <a:cubicBezTo>
                    <a:pt x="1485" y="5410"/>
                    <a:pt x="366" y="4269"/>
                    <a:pt x="366" y="2899"/>
                  </a:cubicBezTo>
                  <a:cubicBezTo>
                    <a:pt x="366" y="1507"/>
                    <a:pt x="1485" y="388"/>
                    <a:pt x="2877" y="388"/>
                  </a:cubicBezTo>
                  <a:close/>
                  <a:moveTo>
                    <a:pt x="2877" y="0"/>
                  </a:moveTo>
                  <a:cubicBezTo>
                    <a:pt x="1279" y="0"/>
                    <a:pt x="1" y="1301"/>
                    <a:pt x="1" y="2899"/>
                  </a:cubicBezTo>
                  <a:cubicBezTo>
                    <a:pt x="1" y="4497"/>
                    <a:pt x="1279" y="5775"/>
                    <a:pt x="2877" y="5775"/>
                  </a:cubicBezTo>
                  <a:cubicBezTo>
                    <a:pt x="4475" y="5775"/>
                    <a:pt x="5753" y="4497"/>
                    <a:pt x="5753" y="2899"/>
                  </a:cubicBezTo>
                  <a:cubicBezTo>
                    <a:pt x="5753" y="1301"/>
                    <a:pt x="4475" y="0"/>
                    <a:pt x="28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6"/>
            <p:cNvSpPr/>
            <p:nvPr/>
          </p:nvSpPr>
          <p:spPr>
            <a:xfrm>
              <a:off x="7364174" y="-315336"/>
              <a:ext cx="95004" cy="94446"/>
            </a:xfrm>
            <a:custGeom>
              <a:avLst/>
              <a:gdLst/>
              <a:ahLst/>
              <a:cxnLst/>
              <a:rect l="l" t="t" r="r" b="b"/>
              <a:pathLst>
                <a:path w="3744" h="3722" extrusionOk="0">
                  <a:moveTo>
                    <a:pt x="1872" y="0"/>
                  </a:moveTo>
                  <a:cubicBezTo>
                    <a:pt x="845" y="0"/>
                    <a:pt x="0" y="845"/>
                    <a:pt x="0" y="1872"/>
                  </a:cubicBezTo>
                  <a:cubicBezTo>
                    <a:pt x="0" y="2899"/>
                    <a:pt x="845" y="3721"/>
                    <a:pt x="1872" y="3721"/>
                  </a:cubicBezTo>
                  <a:cubicBezTo>
                    <a:pt x="2899" y="3721"/>
                    <a:pt x="3744" y="2899"/>
                    <a:pt x="3744" y="1872"/>
                  </a:cubicBezTo>
                  <a:cubicBezTo>
                    <a:pt x="3744" y="845"/>
                    <a:pt x="2899" y="0"/>
                    <a:pt x="18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6"/>
            <p:cNvSpPr/>
            <p:nvPr/>
          </p:nvSpPr>
          <p:spPr>
            <a:xfrm>
              <a:off x="5743599" y="-296229"/>
              <a:ext cx="107742" cy="107768"/>
            </a:xfrm>
            <a:custGeom>
              <a:avLst/>
              <a:gdLst/>
              <a:ahLst/>
              <a:cxnLst/>
              <a:rect l="l" t="t" r="r" b="b"/>
              <a:pathLst>
                <a:path w="4246" h="4247" extrusionOk="0">
                  <a:moveTo>
                    <a:pt x="2123" y="1"/>
                  </a:moveTo>
                  <a:cubicBezTo>
                    <a:pt x="959" y="1"/>
                    <a:pt x="0" y="937"/>
                    <a:pt x="0" y="2123"/>
                  </a:cubicBezTo>
                  <a:cubicBezTo>
                    <a:pt x="0" y="3288"/>
                    <a:pt x="959" y="4246"/>
                    <a:pt x="2123" y="4246"/>
                  </a:cubicBezTo>
                  <a:cubicBezTo>
                    <a:pt x="3310" y="4246"/>
                    <a:pt x="4246" y="3288"/>
                    <a:pt x="4246" y="2123"/>
                  </a:cubicBezTo>
                  <a:cubicBezTo>
                    <a:pt x="4246" y="937"/>
                    <a:pt x="3310" y="1"/>
                    <a:pt x="2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6"/>
            <p:cNvSpPr/>
            <p:nvPr/>
          </p:nvSpPr>
          <p:spPr>
            <a:xfrm>
              <a:off x="5430243" y="-296229"/>
              <a:ext cx="107768" cy="107768"/>
            </a:xfrm>
            <a:custGeom>
              <a:avLst/>
              <a:gdLst/>
              <a:ahLst/>
              <a:cxnLst/>
              <a:rect l="l" t="t" r="r" b="b"/>
              <a:pathLst>
                <a:path w="4247" h="4247" extrusionOk="0">
                  <a:moveTo>
                    <a:pt x="2123" y="1"/>
                  </a:moveTo>
                  <a:cubicBezTo>
                    <a:pt x="936" y="1"/>
                    <a:pt x="1" y="937"/>
                    <a:pt x="1" y="2123"/>
                  </a:cubicBezTo>
                  <a:cubicBezTo>
                    <a:pt x="1" y="3288"/>
                    <a:pt x="936" y="4246"/>
                    <a:pt x="2123" y="4246"/>
                  </a:cubicBezTo>
                  <a:cubicBezTo>
                    <a:pt x="3287" y="4246"/>
                    <a:pt x="4246" y="3288"/>
                    <a:pt x="4246" y="2123"/>
                  </a:cubicBezTo>
                  <a:cubicBezTo>
                    <a:pt x="4246" y="937"/>
                    <a:pt x="3287" y="1"/>
                    <a:pt x="2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6"/>
            <p:cNvSpPr/>
            <p:nvPr/>
          </p:nvSpPr>
          <p:spPr>
            <a:xfrm>
              <a:off x="4743317" y="-91199"/>
              <a:ext cx="107768" cy="107768"/>
            </a:xfrm>
            <a:custGeom>
              <a:avLst/>
              <a:gdLst/>
              <a:ahLst/>
              <a:cxnLst/>
              <a:rect l="l" t="t" r="r" b="b"/>
              <a:pathLst>
                <a:path w="4247" h="4247" extrusionOk="0">
                  <a:moveTo>
                    <a:pt x="2123" y="1"/>
                  </a:moveTo>
                  <a:cubicBezTo>
                    <a:pt x="959" y="1"/>
                    <a:pt x="1" y="960"/>
                    <a:pt x="1" y="2124"/>
                  </a:cubicBezTo>
                  <a:cubicBezTo>
                    <a:pt x="1" y="3311"/>
                    <a:pt x="959" y="4246"/>
                    <a:pt x="2123" y="4246"/>
                  </a:cubicBezTo>
                  <a:cubicBezTo>
                    <a:pt x="3310" y="4246"/>
                    <a:pt x="4246" y="3311"/>
                    <a:pt x="4246" y="2124"/>
                  </a:cubicBezTo>
                  <a:cubicBezTo>
                    <a:pt x="4246" y="960"/>
                    <a:pt x="3310" y="1"/>
                    <a:pt x="2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6"/>
            <p:cNvSpPr/>
            <p:nvPr/>
          </p:nvSpPr>
          <p:spPr>
            <a:xfrm>
              <a:off x="4288089" y="-539474"/>
              <a:ext cx="107742" cy="107742"/>
            </a:xfrm>
            <a:custGeom>
              <a:avLst/>
              <a:gdLst/>
              <a:ahLst/>
              <a:cxnLst/>
              <a:rect l="l" t="t" r="r" b="b"/>
              <a:pathLst>
                <a:path w="4246" h="4246" extrusionOk="0">
                  <a:moveTo>
                    <a:pt x="2123" y="0"/>
                  </a:moveTo>
                  <a:cubicBezTo>
                    <a:pt x="959" y="0"/>
                    <a:pt x="0" y="936"/>
                    <a:pt x="0" y="2123"/>
                  </a:cubicBezTo>
                  <a:cubicBezTo>
                    <a:pt x="0" y="3287"/>
                    <a:pt x="959" y="4246"/>
                    <a:pt x="2123" y="4246"/>
                  </a:cubicBezTo>
                  <a:cubicBezTo>
                    <a:pt x="3287" y="4246"/>
                    <a:pt x="4246" y="3287"/>
                    <a:pt x="4246" y="2123"/>
                  </a:cubicBezTo>
                  <a:cubicBezTo>
                    <a:pt x="4246" y="936"/>
                    <a:pt x="3287" y="0"/>
                    <a:pt x="2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6"/>
            <p:cNvSpPr/>
            <p:nvPr/>
          </p:nvSpPr>
          <p:spPr>
            <a:xfrm>
              <a:off x="7000423" y="-678478"/>
              <a:ext cx="73588" cy="74146"/>
            </a:xfrm>
            <a:custGeom>
              <a:avLst/>
              <a:gdLst/>
              <a:ahLst/>
              <a:cxnLst/>
              <a:rect l="l" t="t" r="r" b="b"/>
              <a:pathLst>
                <a:path w="2900" h="2922" extrusionOk="0">
                  <a:moveTo>
                    <a:pt x="1462" y="0"/>
                  </a:moveTo>
                  <a:cubicBezTo>
                    <a:pt x="640" y="0"/>
                    <a:pt x="1" y="639"/>
                    <a:pt x="1" y="1461"/>
                  </a:cubicBezTo>
                  <a:cubicBezTo>
                    <a:pt x="1" y="2260"/>
                    <a:pt x="640" y="2922"/>
                    <a:pt x="1462" y="2922"/>
                  </a:cubicBezTo>
                  <a:cubicBezTo>
                    <a:pt x="2261" y="2922"/>
                    <a:pt x="2900" y="2260"/>
                    <a:pt x="2900" y="1461"/>
                  </a:cubicBezTo>
                  <a:cubicBezTo>
                    <a:pt x="2900" y="639"/>
                    <a:pt x="2261" y="0"/>
                    <a:pt x="14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6"/>
            <p:cNvSpPr/>
            <p:nvPr/>
          </p:nvSpPr>
          <p:spPr>
            <a:xfrm>
              <a:off x="5041600" y="-500092"/>
              <a:ext cx="74171" cy="74146"/>
            </a:xfrm>
            <a:custGeom>
              <a:avLst/>
              <a:gdLst/>
              <a:ahLst/>
              <a:cxnLst/>
              <a:rect l="l" t="t" r="r" b="b"/>
              <a:pathLst>
                <a:path w="2923" h="2922" extrusionOk="0">
                  <a:moveTo>
                    <a:pt x="1462" y="0"/>
                  </a:moveTo>
                  <a:cubicBezTo>
                    <a:pt x="640" y="0"/>
                    <a:pt x="1" y="662"/>
                    <a:pt x="1" y="1461"/>
                  </a:cubicBezTo>
                  <a:cubicBezTo>
                    <a:pt x="1" y="2260"/>
                    <a:pt x="640" y="2922"/>
                    <a:pt x="1462" y="2922"/>
                  </a:cubicBezTo>
                  <a:cubicBezTo>
                    <a:pt x="2260" y="2922"/>
                    <a:pt x="2922" y="2260"/>
                    <a:pt x="2922" y="1461"/>
                  </a:cubicBezTo>
                  <a:cubicBezTo>
                    <a:pt x="2922" y="662"/>
                    <a:pt x="2260" y="0"/>
                    <a:pt x="14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6"/>
            <p:cNvSpPr/>
            <p:nvPr/>
          </p:nvSpPr>
          <p:spPr>
            <a:xfrm>
              <a:off x="8632010" y="121240"/>
              <a:ext cx="2335337" cy="717199"/>
            </a:xfrm>
            <a:custGeom>
              <a:avLst/>
              <a:gdLst/>
              <a:ahLst/>
              <a:cxnLst/>
              <a:rect l="l" t="t" r="r" b="b"/>
              <a:pathLst>
                <a:path w="92033" h="28264" extrusionOk="0">
                  <a:moveTo>
                    <a:pt x="206" y="0"/>
                  </a:moveTo>
                  <a:cubicBezTo>
                    <a:pt x="155" y="0"/>
                    <a:pt x="104" y="17"/>
                    <a:pt x="69" y="51"/>
                  </a:cubicBezTo>
                  <a:cubicBezTo>
                    <a:pt x="1" y="120"/>
                    <a:pt x="1" y="234"/>
                    <a:pt x="69" y="325"/>
                  </a:cubicBezTo>
                  <a:lnTo>
                    <a:pt x="28007" y="28263"/>
                  </a:lnTo>
                  <a:lnTo>
                    <a:pt x="91850" y="28263"/>
                  </a:lnTo>
                  <a:cubicBezTo>
                    <a:pt x="91941" y="28263"/>
                    <a:pt x="92032" y="28172"/>
                    <a:pt x="92032" y="28058"/>
                  </a:cubicBezTo>
                  <a:cubicBezTo>
                    <a:pt x="92032" y="27967"/>
                    <a:pt x="91941" y="27875"/>
                    <a:pt x="91850" y="27875"/>
                  </a:cubicBezTo>
                  <a:lnTo>
                    <a:pt x="28167" y="27875"/>
                  </a:lnTo>
                  <a:lnTo>
                    <a:pt x="343" y="51"/>
                  </a:lnTo>
                  <a:cubicBezTo>
                    <a:pt x="309" y="17"/>
                    <a:pt x="258" y="0"/>
                    <a:pt x="2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6"/>
            <p:cNvSpPr/>
            <p:nvPr/>
          </p:nvSpPr>
          <p:spPr>
            <a:xfrm>
              <a:off x="7355470" y="170595"/>
              <a:ext cx="151793" cy="94446"/>
            </a:xfrm>
            <a:custGeom>
              <a:avLst/>
              <a:gdLst/>
              <a:ahLst/>
              <a:cxnLst/>
              <a:rect l="l" t="t" r="r" b="b"/>
              <a:pathLst>
                <a:path w="5982" h="3722" extrusionOk="0">
                  <a:moveTo>
                    <a:pt x="1" y="1"/>
                  </a:moveTo>
                  <a:lnTo>
                    <a:pt x="3607" y="3721"/>
                  </a:lnTo>
                  <a:lnTo>
                    <a:pt x="5981" y="3721"/>
                  </a:lnTo>
                  <a:lnTo>
                    <a:pt x="239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6"/>
            <p:cNvSpPr/>
            <p:nvPr/>
          </p:nvSpPr>
          <p:spPr>
            <a:xfrm>
              <a:off x="7469581" y="170595"/>
              <a:ext cx="151184" cy="94446"/>
            </a:xfrm>
            <a:custGeom>
              <a:avLst/>
              <a:gdLst/>
              <a:ahLst/>
              <a:cxnLst/>
              <a:rect l="l" t="t" r="r" b="b"/>
              <a:pathLst>
                <a:path w="5958" h="3722" extrusionOk="0">
                  <a:moveTo>
                    <a:pt x="0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6"/>
            <p:cNvSpPr/>
            <p:nvPr/>
          </p:nvSpPr>
          <p:spPr>
            <a:xfrm>
              <a:off x="7583109" y="170595"/>
              <a:ext cx="151768" cy="94446"/>
            </a:xfrm>
            <a:custGeom>
              <a:avLst/>
              <a:gdLst/>
              <a:ahLst/>
              <a:cxnLst/>
              <a:rect l="l" t="t" r="r" b="b"/>
              <a:pathLst>
                <a:path w="5981" h="3722" extrusionOk="0">
                  <a:moveTo>
                    <a:pt x="0" y="1"/>
                  </a:moveTo>
                  <a:lnTo>
                    <a:pt x="3584" y="3721"/>
                  </a:lnTo>
                  <a:lnTo>
                    <a:pt x="5980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6"/>
            <p:cNvSpPr/>
            <p:nvPr/>
          </p:nvSpPr>
          <p:spPr>
            <a:xfrm>
              <a:off x="7697195" y="170595"/>
              <a:ext cx="151210" cy="94446"/>
            </a:xfrm>
            <a:custGeom>
              <a:avLst/>
              <a:gdLst/>
              <a:ahLst/>
              <a:cxnLst/>
              <a:rect l="l" t="t" r="r" b="b"/>
              <a:pathLst>
                <a:path w="5959" h="3722" extrusionOk="0">
                  <a:moveTo>
                    <a:pt x="1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6"/>
            <p:cNvSpPr/>
            <p:nvPr/>
          </p:nvSpPr>
          <p:spPr>
            <a:xfrm>
              <a:off x="7810723" y="170595"/>
              <a:ext cx="151184" cy="94446"/>
            </a:xfrm>
            <a:custGeom>
              <a:avLst/>
              <a:gdLst/>
              <a:ahLst/>
              <a:cxnLst/>
              <a:rect l="l" t="t" r="r" b="b"/>
              <a:pathLst>
                <a:path w="5958" h="3722" extrusionOk="0">
                  <a:moveTo>
                    <a:pt x="1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6"/>
            <p:cNvSpPr/>
            <p:nvPr/>
          </p:nvSpPr>
          <p:spPr>
            <a:xfrm>
              <a:off x="7924251" y="170595"/>
              <a:ext cx="151768" cy="94446"/>
            </a:xfrm>
            <a:custGeom>
              <a:avLst/>
              <a:gdLst/>
              <a:ahLst/>
              <a:cxnLst/>
              <a:rect l="l" t="t" r="r" b="b"/>
              <a:pathLst>
                <a:path w="5981" h="3722" extrusionOk="0">
                  <a:moveTo>
                    <a:pt x="0" y="1"/>
                  </a:moveTo>
                  <a:lnTo>
                    <a:pt x="3607" y="3721"/>
                  </a:lnTo>
                  <a:lnTo>
                    <a:pt x="5981" y="3721"/>
                  </a:lnTo>
                  <a:lnTo>
                    <a:pt x="239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6"/>
            <p:cNvSpPr/>
            <p:nvPr/>
          </p:nvSpPr>
          <p:spPr>
            <a:xfrm>
              <a:off x="8038337" y="170595"/>
              <a:ext cx="151210" cy="94446"/>
            </a:xfrm>
            <a:custGeom>
              <a:avLst/>
              <a:gdLst/>
              <a:ahLst/>
              <a:cxnLst/>
              <a:rect l="l" t="t" r="r" b="b"/>
              <a:pathLst>
                <a:path w="5959" h="3722" extrusionOk="0">
                  <a:moveTo>
                    <a:pt x="1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6"/>
            <p:cNvSpPr/>
            <p:nvPr/>
          </p:nvSpPr>
          <p:spPr>
            <a:xfrm>
              <a:off x="8151864" y="170595"/>
              <a:ext cx="151768" cy="94446"/>
            </a:xfrm>
            <a:custGeom>
              <a:avLst/>
              <a:gdLst/>
              <a:ahLst/>
              <a:cxnLst/>
              <a:rect l="l" t="t" r="r" b="b"/>
              <a:pathLst>
                <a:path w="5981" h="3722" extrusionOk="0">
                  <a:moveTo>
                    <a:pt x="1" y="1"/>
                  </a:moveTo>
                  <a:lnTo>
                    <a:pt x="3584" y="3721"/>
                  </a:lnTo>
                  <a:lnTo>
                    <a:pt x="5981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6"/>
            <p:cNvSpPr/>
            <p:nvPr/>
          </p:nvSpPr>
          <p:spPr>
            <a:xfrm>
              <a:off x="6543445" y="958895"/>
              <a:ext cx="280952" cy="175519"/>
            </a:xfrm>
            <a:custGeom>
              <a:avLst/>
              <a:gdLst/>
              <a:ahLst/>
              <a:cxnLst/>
              <a:rect l="l" t="t" r="r" b="b"/>
              <a:pathLst>
                <a:path w="11072" h="6917" extrusionOk="0">
                  <a:moveTo>
                    <a:pt x="1" y="0"/>
                  </a:moveTo>
                  <a:lnTo>
                    <a:pt x="6666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6"/>
            <p:cNvSpPr/>
            <p:nvPr/>
          </p:nvSpPr>
          <p:spPr>
            <a:xfrm>
              <a:off x="6754286" y="958895"/>
              <a:ext cx="280927" cy="175519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0" y="0"/>
                  </a:moveTo>
                  <a:lnTo>
                    <a:pt x="6665" y="6916"/>
                  </a:lnTo>
                  <a:lnTo>
                    <a:pt x="11070" y="6916"/>
                  </a:lnTo>
                  <a:lnTo>
                    <a:pt x="4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6"/>
            <p:cNvSpPr/>
            <p:nvPr/>
          </p:nvSpPr>
          <p:spPr>
            <a:xfrm>
              <a:off x="6965101" y="958895"/>
              <a:ext cx="280927" cy="175519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1" y="0"/>
                  </a:moveTo>
                  <a:lnTo>
                    <a:pt x="6666" y="6916"/>
                  </a:lnTo>
                  <a:lnTo>
                    <a:pt x="11071" y="6916"/>
                  </a:lnTo>
                  <a:lnTo>
                    <a:pt x="442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6"/>
            <p:cNvSpPr/>
            <p:nvPr/>
          </p:nvSpPr>
          <p:spPr>
            <a:xfrm>
              <a:off x="7176500" y="958895"/>
              <a:ext cx="280952" cy="175519"/>
            </a:xfrm>
            <a:custGeom>
              <a:avLst/>
              <a:gdLst/>
              <a:ahLst/>
              <a:cxnLst/>
              <a:rect l="l" t="t" r="r" b="b"/>
              <a:pathLst>
                <a:path w="11072" h="6917" extrusionOk="0">
                  <a:moveTo>
                    <a:pt x="1" y="0"/>
                  </a:moveTo>
                  <a:lnTo>
                    <a:pt x="6643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6"/>
            <p:cNvSpPr/>
            <p:nvPr/>
          </p:nvSpPr>
          <p:spPr>
            <a:xfrm>
              <a:off x="7387341" y="958895"/>
              <a:ext cx="280927" cy="175519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0" y="0"/>
                  </a:moveTo>
                  <a:lnTo>
                    <a:pt x="6665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6"/>
            <p:cNvSpPr/>
            <p:nvPr/>
          </p:nvSpPr>
          <p:spPr>
            <a:xfrm>
              <a:off x="7598157" y="958895"/>
              <a:ext cx="280927" cy="175519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1" y="0"/>
                  </a:moveTo>
                  <a:lnTo>
                    <a:pt x="6666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6"/>
            <p:cNvSpPr/>
            <p:nvPr/>
          </p:nvSpPr>
          <p:spPr>
            <a:xfrm>
              <a:off x="3748885" y="-197980"/>
              <a:ext cx="993913" cy="458755"/>
            </a:xfrm>
            <a:custGeom>
              <a:avLst/>
              <a:gdLst/>
              <a:ahLst/>
              <a:cxnLst/>
              <a:rect l="l" t="t" r="r" b="b"/>
              <a:pathLst>
                <a:path w="39169" h="18079" extrusionOk="0">
                  <a:moveTo>
                    <a:pt x="183" y="0"/>
                  </a:moveTo>
                  <a:cubicBezTo>
                    <a:pt x="92" y="0"/>
                    <a:pt x="1" y="92"/>
                    <a:pt x="1" y="206"/>
                  </a:cubicBezTo>
                  <a:cubicBezTo>
                    <a:pt x="1" y="297"/>
                    <a:pt x="92" y="388"/>
                    <a:pt x="183" y="388"/>
                  </a:cubicBezTo>
                  <a:lnTo>
                    <a:pt x="21182" y="388"/>
                  </a:lnTo>
                  <a:lnTo>
                    <a:pt x="38826" y="18010"/>
                  </a:lnTo>
                  <a:cubicBezTo>
                    <a:pt x="38849" y="18055"/>
                    <a:pt x="38895" y="18078"/>
                    <a:pt x="38940" y="18078"/>
                  </a:cubicBezTo>
                  <a:cubicBezTo>
                    <a:pt x="39009" y="18078"/>
                    <a:pt x="39055" y="18055"/>
                    <a:pt x="39077" y="18010"/>
                  </a:cubicBezTo>
                  <a:cubicBezTo>
                    <a:pt x="39169" y="17941"/>
                    <a:pt x="39169" y="17827"/>
                    <a:pt x="39077" y="17736"/>
                  </a:cubicBezTo>
                  <a:lnTo>
                    <a:pt x="213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6"/>
            <p:cNvSpPr/>
            <p:nvPr/>
          </p:nvSpPr>
          <p:spPr>
            <a:xfrm>
              <a:off x="4708100" y="215949"/>
              <a:ext cx="69046" cy="69077"/>
            </a:xfrm>
            <a:custGeom>
              <a:avLst/>
              <a:gdLst/>
              <a:ahLst/>
              <a:cxnLst/>
              <a:rect l="l" t="t" r="r" b="b"/>
              <a:pathLst>
                <a:path w="4247" h="4247" extrusionOk="0">
                  <a:moveTo>
                    <a:pt x="2123" y="1"/>
                  </a:moveTo>
                  <a:cubicBezTo>
                    <a:pt x="959" y="1"/>
                    <a:pt x="1" y="960"/>
                    <a:pt x="1" y="2124"/>
                  </a:cubicBezTo>
                  <a:cubicBezTo>
                    <a:pt x="1" y="3311"/>
                    <a:pt x="959" y="4246"/>
                    <a:pt x="2123" y="4246"/>
                  </a:cubicBezTo>
                  <a:cubicBezTo>
                    <a:pt x="3310" y="4246"/>
                    <a:pt x="4246" y="3311"/>
                    <a:pt x="4246" y="2124"/>
                  </a:cubicBezTo>
                  <a:cubicBezTo>
                    <a:pt x="4246" y="960"/>
                    <a:pt x="3310" y="1"/>
                    <a:pt x="2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3" name="Google Shape;443;p6"/>
          <p:cNvSpPr txBox="1">
            <a:spLocks noGrp="1"/>
          </p:cNvSpPr>
          <p:nvPr>
            <p:ph type="title"/>
          </p:nvPr>
        </p:nvSpPr>
        <p:spPr>
          <a:xfrm>
            <a:off x="720000" y="461875"/>
            <a:ext cx="7704000" cy="488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444" name="Google Shape;444;p6"/>
          <p:cNvGrpSpPr/>
          <p:nvPr/>
        </p:nvGrpSpPr>
        <p:grpSpPr>
          <a:xfrm flipH="1">
            <a:off x="-1056675" y="3555950"/>
            <a:ext cx="1552150" cy="3475150"/>
            <a:chOff x="327125" y="2375600"/>
            <a:chExt cx="1552150" cy="3475150"/>
          </a:xfrm>
        </p:grpSpPr>
        <p:sp>
          <p:nvSpPr>
            <p:cNvPr id="445" name="Google Shape;445;p6"/>
            <p:cNvSpPr/>
            <p:nvPr/>
          </p:nvSpPr>
          <p:spPr>
            <a:xfrm>
              <a:off x="531425" y="2394425"/>
              <a:ext cx="115850" cy="3456325"/>
            </a:xfrm>
            <a:custGeom>
              <a:avLst/>
              <a:gdLst/>
              <a:ahLst/>
              <a:cxnLst/>
              <a:rect l="l" t="t" r="r" b="b"/>
              <a:pathLst>
                <a:path w="4634" h="138253" fill="none" extrusionOk="0">
                  <a:moveTo>
                    <a:pt x="3150" y="138253"/>
                  </a:moveTo>
                  <a:lnTo>
                    <a:pt x="3150" y="54872"/>
                  </a:lnTo>
                  <a:lnTo>
                    <a:pt x="0" y="51722"/>
                  </a:lnTo>
                  <a:lnTo>
                    <a:pt x="0" y="28714"/>
                  </a:lnTo>
                  <a:lnTo>
                    <a:pt x="4634" y="24058"/>
                  </a:lnTo>
                  <a:lnTo>
                    <a:pt x="4634" y="0"/>
                  </a:lnTo>
                </a:path>
              </a:pathLst>
            </a:custGeom>
            <a:solidFill>
              <a:schemeClr val="accent2"/>
            </a:solidFill>
            <a:ln w="13125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6"/>
            <p:cNvSpPr/>
            <p:nvPr/>
          </p:nvSpPr>
          <p:spPr>
            <a:xfrm>
              <a:off x="627275" y="2375600"/>
              <a:ext cx="39975" cy="39950"/>
            </a:xfrm>
            <a:custGeom>
              <a:avLst/>
              <a:gdLst/>
              <a:ahLst/>
              <a:cxnLst/>
              <a:rect l="l" t="t" r="r" b="b"/>
              <a:pathLst>
                <a:path w="1599" h="1598" extrusionOk="0">
                  <a:moveTo>
                    <a:pt x="800" y="0"/>
                  </a:moveTo>
                  <a:cubicBezTo>
                    <a:pt x="366" y="0"/>
                    <a:pt x="1" y="365"/>
                    <a:pt x="1" y="799"/>
                  </a:cubicBezTo>
                  <a:cubicBezTo>
                    <a:pt x="1" y="1233"/>
                    <a:pt x="366" y="1598"/>
                    <a:pt x="800" y="1598"/>
                  </a:cubicBezTo>
                  <a:cubicBezTo>
                    <a:pt x="1256" y="1598"/>
                    <a:pt x="1599" y="1233"/>
                    <a:pt x="1599" y="799"/>
                  </a:cubicBezTo>
                  <a:cubicBezTo>
                    <a:pt x="1599" y="365"/>
                    <a:pt x="1256" y="0"/>
                    <a:pt x="800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6"/>
            <p:cNvSpPr/>
            <p:nvPr/>
          </p:nvSpPr>
          <p:spPr>
            <a:xfrm>
              <a:off x="347100" y="2923975"/>
              <a:ext cx="112450" cy="2344175"/>
            </a:xfrm>
            <a:custGeom>
              <a:avLst/>
              <a:gdLst/>
              <a:ahLst/>
              <a:cxnLst/>
              <a:rect l="l" t="t" r="r" b="b"/>
              <a:pathLst>
                <a:path w="4498" h="93767" fill="none" extrusionOk="0">
                  <a:moveTo>
                    <a:pt x="4497" y="93766"/>
                  </a:moveTo>
                  <a:lnTo>
                    <a:pt x="4497" y="50855"/>
                  </a:lnTo>
                  <a:lnTo>
                    <a:pt x="1" y="46358"/>
                  </a:lnTo>
                  <a:lnTo>
                    <a:pt x="1" y="0"/>
                  </a:lnTo>
                </a:path>
              </a:pathLst>
            </a:custGeom>
            <a:solidFill>
              <a:schemeClr val="accent1"/>
            </a:solidFill>
            <a:ln w="13125" cap="flat" cmpd="sng">
              <a:solidFill>
                <a:schemeClr val="accent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6"/>
            <p:cNvSpPr/>
            <p:nvPr/>
          </p:nvSpPr>
          <p:spPr>
            <a:xfrm>
              <a:off x="327125" y="2904575"/>
              <a:ext cx="39975" cy="39950"/>
            </a:xfrm>
            <a:custGeom>
              <a:avLst/>
              <a:gdLst/>
              <a:ahLst/>
              <a:cxnLst/>
              <a:rect l="l" t="t" r="r" b="b"/>
              <a:pathLst>
                <a:path w="1599" h="1598" extrusionOk="0">
                  <a:moveTo>
                    <a:pt x="800" y="0"/>
                  </a:moveTo>
                  <a:cubicBezTo>
                    <a:pt x="366" y="0"/>
                    <a:pt x="1" y="365"/>
                    <a:pt x="1" y="799"/>
                  </a:cubicBezTo>
                  <a:cubicBezTo>
                    <a:pt x="1" y="1255"/>
                    <a:pt x="366" y="1598"/>
                    <a:pt x="800" y="1598"/>
                  </a:cubicBezTo>
                  <a:cubicBezTo>
                    <a:pt x="1233" y="1598"/>
                    <a:pt x="1599" y="1255"/>
                    <a:pt x="1599" y="799"/>
                  </a:cubicBezTo>
                  <a:cubicBezTo>
                    <a:pt x="1599" y="365"/>
                    <a:pt x="1233" y="0"/>
                    <a:pt x="800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6"/>
            <p:cNvSpPr/>
            <p:nvPr/>
          </p:nvSpPr>
          <p:spPr>
            <a:xfrm>
              <a:off x="347100" y="2676875"/>
              <a:ext cx="192900" cy="374375"/>
            </a:xfrm>
            <a:custGeom>
              <a:avLst/>
              <a:gdLst/>
              <a:ahLst/>
              <a:cxnLst/>
              <a:rect l="l" t="t" r="r" b="b"/>
              <a:pathLst>
                <a:path w="7716" h="14975" fill="none" extrusionOk="0">
                  <a:moveTo>
                    <a:pt x="1" y="14974"/>
                  </a:moveTo>
                  <a:lnTo>
                    <a:pt x="7716" y="7259"/>
                  </a:lnTo>
                  <a:lnTo>
                    <a:pt x="7716" y="1"/>
                  </a:lnTo>
                </a:path>
              </a:pathLst>
            </a:custGeom>
            <a:solidFill>
              <a:schemeClr val="accent1"/>
            </a:solidFill>
            <a:ln w="13125" cap="flat" cmpd="sng">
              <a:solidFill>
                <a:schemeClr val="accent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6"/>
            <p:cNvSpPr/>
            <p:nvPr/>
          </p:nvSpPr>
          <p:spPr>
            <a:xfrm>
              <a:off x="520000" y="2658050"/>
              <a:ext cx="39975" cy="39975"/>
            </a:xfrm>
            <a:custGeom>
              <a:avLst/>
              <a:gdLst/>
              <a:ahLst/>
              <a:cxnLst/>
              <a:rect l="l" t="t" r="r" b="b"/>
              <a:pathLst>
                <a:path w="1599" h="1599" extrusionOk="0">
                  <a:moveTo>
                    <a:pt x="800" y="1"/>
                  </a:moveTo>
                  <a:cubicBezTo>
                    <a:pt x="366" y="1"/>
                    <a:pt x="1" y="366"/>
                    <a:pt x="1" y="799"/>
                  </a:cubicBezTo>
                  <a:cubicBezTo>
                    <a:pt x="1" y="1233"/>
                    <a:pt x="366" y="1598"/>
                    <a:pt x="800" y="1598"/>
                  </a:cubicBezTo>
                  <a:cubicBezTo>
                    <a:pt x="1233" y="1598"/>
                    <a:pt x="1598" y="1233"/>
                    <a:pt x="1598" y="799"/>
                  </a:cubicBezTo>
                  <a:cubicBezTo>
                    <a:pt x="1598" y="366"/>
                    <a:pt x="1233" y="1"/>
                    <a:pt x="800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6"/>
            <p:cNvSpPr/>
            <p:nvPr/>
          </p:nvSpPr>
          <p:spPr>
            <a:xfrm>
              <a:off x="347100" y="4357400"/>
              <a:ext cx="25" cy="971225"/>
            </a:xfrm>
            <a:custGeom>
              <a:avLst/>
              <a:gdLst/>
              <a:ahLst/>
              <a:cxnLst/>
              <a:rect l="l" t="t" r="r" b="b"/>
              <a:pathLst>
                <a:path w="1" h="38849" fill="none" extrusionOk="0">
                  <a:moveTo>
                    <a:pt x="1" y="38849"/>
                  </a:moveTo>
                  <a:lnTo>
                    <a:pt x="1" y="0"/>
                  </a:lnTo>
                </a:path>
              </a:pathLst>
            </a:custGeom>
            <a:solidFill>
              <a:schemeClr val="accent2"/>
            </a:solidFill>
            <a:ln w="13125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6"/>
            <p:cNvSpPr/>
            <p:nvPr/>
          </p:nvSpPr>
          <p:spPr>
            <a:xfrm>
              <a:off x="327125" y="4338550"/>
              <a:ext cx="39975" cy="39975"/>
            </a:xfrm>
            <a:custGeom>
              <a:avLst/>
              <a:gdLst/>
              <a:ahLst/>
              <a:cxnLst/>
              <a:rect l="l" t="t" r="r" b="b"/>
              <a:pathLst>
                <a:path w="1599" h="1599" extrusionOk="0">
                  <a:moveTo>
                    <a:pt x="800" y="1"/>
                  </a:moveTo>
                  <a:cubicBezTo>
                    <a:pt x="366" y="1"/>
                    <a:pt x="1" y="343"/>
                    <a:pt x="1" y="800"/>
                  </a:cubicBezTo>
                  <a:cubicBezTo>
                    <a:pt x="1" y="1234"/>
                    <a:pt x="366" y="1599"/>
                    <a:pt x="800" y="1599"/>
                  </a:cubicBezTo>
                  <a:cubicBezTo>
                    <a:pt x="1233" y="1599"/>
                    <a:pt x="1599" y="1234"/>
                    <a:pt x="1599" y="800"/>
                  </a:cubicBezTo>
                  <a:cubicBezTo>
                    <a:pt x="1599" y="343"/>
                    <a:pt x="1233" y="1"/>
                    <a:pt x="800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6"/>
            <p:cNvSpPr/>
            <p:nvPr/>
          </p:nvSpPr>
          <p:spPr>
            <a:xfrm>
              <a:off x="690625" y="3227550"/>
              <a:ext cx="172925" cy="2083400"/>
            </a:xfrm>
            <a:custGeom>
              <a:avLst/>
              <a:gdLst/>
              <a:ahLst/>
              <a:cxnLst/>
              <a:rect l="l" t="t" r="r" b="b"/>
              <a:pathLst>
                <a:path w="6917" h="83336" fill="none" extrusionOk="0">
                  <a:moveTo>
                    <a:pt x="6917" y="83335"/>
                  </a:moveTo>
                  <a:lnTo>
                    <a:pt x="0" y="76396"/>
                  </a:lnTo>
                  <a:lnTo>
                    <a:pt x="0" y="15841"/>
                  </a:lnTo>
                  <a:lnTo>
                    <a:pt x="4954" y="10865"/>
                  </a:lnTo>
                  <a:lnTo>
                    <a:pt x="4954" y="0"/>
                  </a:lnTo>
                </a:path>
              </a:pathLst>
            </a:custGeom>
            <a:solidFill>
              <a:schemeClr val="accent1"/>
            </a:solidFill>
            <a:ln w="13125" cap="flat" cmpd="sng">
              <a:solidFill>
                <a:schemeClr val="accent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6"/>
            <p:cNvSpPr/>
            <p:nvPr/>
          </p:nvSpPr>
          <p:spPr>
            <a:xfrm>
              <a:off x="794475" y="3208700"/>
              <a:ext cx="39975" cy="39975"/>
            </a:xfrm>
            <a:custGeom>
              <a:avLst/>
              <a:gdLst/>
              <a:ahLst/>
              <a:cxnLst/>
              <a:rect l="l" t="t" r="r" b="b"/>
              <a:pathLst>
                <a:path w="1599" h="1599" extrusionOk="0">
                  <a:moveTo>
                    <a:pt x="800" y="1"/>
                  </a:moveTo>
                  <a:cubicBezTo>
                    <a:pt x="366" y="1"/>
                    <a:pt x="1" y="343"/>
                    <a:pt x="1" y="800"/>
                  </a:cubicBezTo>
                  <a:cubicBezTo>
                    <a:pt x="1" y="1234"/>
                    <a:pt x="366" y="1599"/>
                    <a:pt x="800" y="1599"/>
                  </a:cubicBezTo>
                  <a:cubicBezTo>
                    <a:pt x="1256" y="1599"/>
                    <a:pt x="1598" y="1234"/>
                    <a:pt x="1598" y="800"/>
                  </a:cubicBezTo>
                  <a:cubicBezTo>
                    <a:pt x="1598" y="343"/>
                    <a:pt x="1256" y="1"/>
                    <a:pt x="800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6"/>
            <p:cNvSpPr/>
            <p:nvPr/>
          </p:nvSpPr>
          <p:spPr>
            <a:xfrm>
              <a:off x="776800" y="3899750"/>
              <a:ext cx="25" cy="1084800"/>
            </a:xfrm>
            <a:custGeom>
              <a:avLst/>
              <a:gdLst/>
              <a:ahLst/>
              <a:cxnLst/>
              <a:rect l="l" t="t" r="r" b="b"/>
              <a:pathLst>
                <a:path w="1" h="43392" fill="none" extrusionOk="0">
                  <a:moveTo>
                    <a:pt x="0" y="43391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w="13125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6"/>
            <p:cNvSpPr/>
            <p:nvPr/>
          </p:nvSpPr>
          <p:spPr>
            <a:xfrm>
              <a:off x="756825" y="4963400"/>
              <a:ext cx="40525" cy="39975"/>
            </a:xfrm>
            <a:custGeom>
              <a:avLst/>
              <a:gdLst/>
              <a:ahLst/>
              <a:cxnLst/>
              <a:rect l="l" t="t" r="r" b="b"/>
              <a:pathLst>
                <a:path w="1621" h="1599" extrusionOk="0">
                  <a:moveTo>
                    <a:pt x="799" y="1"/>
                  </a:moveTo>
                  <a:cubicBezTo>
                    <a:pt x="365" y="1"/>
                    <a:pt x="0" y="366"/>
                    <a:pt x="0" y="800"/>
                  </a:cubicBezTo>
                  <a:cubicBezTo>
                    <a:pt x="0" y="1233"/>
                    <a:pt x="365" y="1598"/>
                    <a:pt x="799" y="1598"/>
                  </a:cubicBezTo>
                  <a:cubicBezTo>
                    <a:pt x="1256" y="1598"/>
                    <a:pt x="1621" y="1233"/>
                    <a:pt x="1621" y="800"/>
                  </a:cubicBezTo>
                  <a:cubicBezTo>
                    <a:pt x="1621" y="366"/>
                    <a:pt x="1256" y="1"/>
                    <a:pt x="799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6"/>
            <p:cNvSpPr/>
            <p:nvPr/>
          </p:nvSpPr>
          <p:spPr>
            <a:xfrm>
              <a:off x="756825" y="3880925"/>
              <a:ext cx="40525" cy="39950"/>
            </a:xfrm>
            <a:custGeom>
              <a:avLst/>
              <a:gdLst/>
              <a:ahLst/>
              <a:cxnLst/>
              <a:rect l="l" t="t" r="r" b="b"/>
              <a:pathLst>
                <a:path w="1621" h="1598" extrusionOk="0">
                  <a:moveTo>
                    <a:pt x="799" y="0"/>
                  </a:moveTo>
                  <a:cubicBezTo>
                    <a:pt x="365" y="0"/>
                    <a:pt x="0" y="342"/>
                    <a:pt x="0" y="799"/>
                  </a:cubicBezTo>
                  <a:cubicBezTo>
                    <a:pt x="0" y="1233"/>
                    <a:pt x="365" y="1598"/>
                    <a:pt x="799" y="1598"/>
                  </a:cubicBezTo>
                  <a:cubicBezTo>
                    <a:pt x="1256" y="1598"/>
                    <a:pt x="1621" y="1233"/>
                    <a:pt x="1621" y="799"/>
                  </a:cubicBezTo>
                  <a:cubicBezTo>
                    <a:pt x="1621" y="342"/>
                    <a:pt x="1256" y="0"/>
                    <a:pt x="799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6"/>
            <p:cNvSpPr/>
            <p:nvPr/>
          </p:nvSpPr>
          <p:spPr>
            <a:xfrm>
              <a:off x="861250" y="3692600"/>
              <a:ext cx="445675" cy="1618350"/>
            </a:xfrm>
            <a:custGeom>
              <a:avLst/>
              <a:gdLst/>
              <a:ahLst/>
              <a:cxnLst/>
              <a:rect l="l" t="t" r="r" b="b"/>
              <a:pathLst>
                <a:path w="17827" h="64734" fill="none" extrusionOk="0">
                  <a:moveTo>
                    <a:pt x="17827" y="64733"/>
                  </a:moveTo>
                  <a:lnTo>
                    <a:pt x="4314" y="51221"/>
                  </a:lnTo>
                  <a:lnTo>
                    <a:pt x="4314" y="28258"/>
                  </a:lnTo>
                  <a:lnTo>
                    <a:pt x="0" y="23944"/>
                  </a:lnTo>
                  <a:lnTo>
                    <a:pt x="0" y="1"/>
                  </a:lnTo>
                </a:path>
              </a:pathLst>
            </a:custGeom>
            <a:solidFill>
              <a:schemeClr val="accent2"/>
            </a:solidFill>
            <a:ln w="13125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6"/>
            <p:cNvSpPr/>
            <p:nvPr/>
          </p:nvSpPr>
          <p:spPr>
            <a:xfrm>
              <a:off x="841275" y="3673200"/>
              <a:ext cx="39975" cy="40550"/>
            </a:xfrm>
            <a:custGeom>
              <a:avLst/>
              <a:gdLst/>
              <a:ahLst/>
              <a:cxnLst/>
              <a:rect l="l" t="t" r="r" b="b"/>
              <a:pathLst>
                <a:path w="1599" h="1622" extrusionOk="0">
                  <a:moveTo>
                    <a:pt x="799" y="1"/>
                  </a:moveTo>
                  <a:cubicBezTo>
                    <a:pt x="343" y="1"/>
                    <a:pt x="0" y="366"/>
                    <a:pt x="0" y="800"/>
                  </a:cubicBezTo>
                  <a:cubicBezTo>
                    <a:pt x="0" y="1256"/>
                    <a:pt x="343" y="1621"/>
                    <a:pt x="799" y="1621"/>
                  </a:cubicBezTo>
                  <a:cubicBezTo>
                    <a:pt x="1233" y="1621"/>
                    <a:pt x="1598" y="1256"/>
                    <a:pt x="1598" y="800"/>
                  </a:cubicBezTo>
                  <a:cubicBezTo>
                    <a:pt x="1598" y="366"/>
                    <a:pt x="1233" y="1"/>
                    <a:pt x="799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6"/>
            <p:cNvSpPr/>
            <p:nvPr/>
          </p:nvSpPr>
          <p:spPr>
            <a:xfrm>
              <a:off x="969100" y="4182200"/>
              <a:ext cx="174625" cy="556975"/>
            </a:xfrm>
            <a:custGeom>
              <a:avLst/>
              <a:gdLst/>
              <a:ahLst/>
              <a:cxnLst/>
              <a:rect l="l" t="t" r="r" b="b"/>
              <a:pathLst>
                <a:path w="6985" h="22279" fill="none" extrusionOk="0">
                  <a:moveTo>
                    <a:pt x="0" y="22278"/>
                  </a:moveTo>
                  <a:lnTo>
                    <a:pt x="6985" y="15294"/>
                  </a:lnTo>
                  <a:lnTo>
                    <a:pt x="6985" y="1"/>
                  </a:lnTo>
                </a:path>
              </a:pathLst>
            </a:custGeom>
            <a:solidFill>
              <a:schemeClr val="accent2"/>
            </a:solidFill>
            <a:ln w="13125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6"/>
            <p:cNvSpPr/>
            <p:nvPr/>
          </p:nvSpPr>
          <p:spPr>
            <a:xfrm>
              <a:off x="1123725" y="4163375"/>
              <a:ext cx="39975" cy="39975"/>
            </a:xfrm>
            <a:custGeom>
              <a:avLst/>
              <a:gdLst/>
              <a:ahLst/>
              <a:cxnLst/>
              <a:rect l="l" t="t" r="r" b="b"/>
              <a:pathLst>
                <a:path w="1599" h="1599" extrusionOk="0">
                  <a:moveTo>
                    <a:pt x="800" y="1"/>
                  </a:moveTo>
                  <a:cubicBezTo>
                    <a:pt x="343" y="1"/>
                    <a:pt x="1" y="343"/>
                    <a:pt x="1" y="799"/>
                  </a:cubicBezTo>
                  <a:cubicBezTo>
                    <a:pt x="1" y="1233"/>
                    <a:pt x="343" y="1598"/>
                    <a:pt x="800" y="1598"/>
                  </a:cubicBezTo>
                  <a:cubicBezTo>
                    <a:pt x="1233" y="1598"/>
                    <a:pt x="1599" y="1233"/>
                    <a:pt x="1599" y="799"/>
                  </a:cubicBezTo>
                  <a:cubicBezTo>
                    <a:pt x="1599" y="343"/>
                    <a:pt x="1233" y="1"/>
                    <a:pt x="800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6"/>
            <p:cNvSpPr/>
            <p:nvPr/>
          </p:nvSpPr>
          <p:spPr>
            <a:xfrm>
              <a:off x="1393075" y="4882950"/>
              <a:ext cx="25" cy="428000"/>
            </a:xfrm>
            <a:custGeom>
              <a:avLst/>
              <a:gdLst/>
              <a:ahLst/>
              <a:cxnLst/>
              <a:rect l="l" t="t" r="r" b="b"/>
              <a:pathLst>
                <a:path w="1" h="17120" fill="none" extrusionOk="0">
                  <a:moveTo>
                    <a:pt x="0" y="17119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w="13125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6"/>
            <p:cNvSpPr/>
            <p:nvPr/>
          </p:nvSpPr>
          <p:spPr>
            <a:xfrm>
              <a:off x="1373100" y="4864125"/>
              <a:ext cx="39975" cy="39950"/>
            </a:xfrm>
            <a:custGeom>
              <a:avLst/>
              <a:gdLst/>
              <a:ahLst/>
              <a:cxnLst/>
              <a:rect l="l" t="t" r="r" b="b"/>
              <a:pathLst>
                <a:path w="1599" h="1598" extrusionOk="0">
                  <a:moveTo>
                    <a:pt x="799" y="0"/>
                  </a:moveTo>
                  <a:cubicBezTo>
                    <a:pt x="343" y="0"/>
                    <a:pt x="1" y="365"/>
                    <a:pt x="1" y="799"/>
                  </a:cubicBezTo>
                  <a:cubicBezTo>
                    <a:pt x="1" y="1233"/>
                    <a:pt x="343" y="1598"/>
                    <a:pt x="799" y="1598"/>
                  </a:cubicBezTo>
                  <a:cubicBezTo>
                    <a:pt x="1233" y="1598"/>
                    <a:pt x="1598" y="1233"/>
                    <a:pt x="1598" y="799"/>
                  </a:cubicBezTo>
                  <a:cubicBezTo>
                    <a:pt x="1598" y="365"/>
                    <a:pt x="1233" y="0"/>
                    <a:pt x="799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6"/>
            <p:cNvSpPr/>
            <p:nvPr/>
          </p:nvSpPr>
          <p:spPr>
            <a:xfrm>
              <a:off x="1714900" y="4922900"/>
              <a:ext cx="164375" cy="388050"/>
            </a:xfrm>
            <a:custGeom>
              <a:avLst/>
              <a:gdLst/>
              <a:ahLst/>
              <a:cxnLst/>
              <a:rect l="l" t="t" r="r" b="b"/>
              <a:pathLst>
                <a:path w="6575" h="15522" fill="none" extrusionOk="0">
                  <a:moveTo>
                    <a:pt x="6575" y="15521"/>
                  </a:moveTo>
                  <a:lnTo>
                    <a:pt x="6575" y="6574"/>
                  </a:lnTo>
                  <a:lnTo>
                    <a:pt x="1" y="0"/>
                  </a:lnTo>
                </a:path>
              </a:pathLst>
            </a:custGeom>
            <a:solidFill>
              <a:schemeClr val="accent2"/>
            </a:solidFill>
            <a:ln w="13125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6"/>
            <p:cNvSpPr/>
            <p:nvPr/>
          </p:nvSpPr>
          <p:spPr>
            <a:xfrm>
              <a:off x="1693800" y="4903475"/>
              <a:ext cx="43950" cy="40275"/>
            </a:xfrm>
            <a:custGeom>
              <a:avLst/>
              <a:gdLst/>
              <a:ahLst/>
              <a:cxnLst/>
              <a:rect l="l" t="t" r="r" b="b"/>
              <a:pathLst>
                <a:path w="1758" h="1611" extrusionOk="0">
                  <a:moveTo>
                    <a:pt x="868" y="1"/>
                  </a:moveTo>
                  <a:cubicBezTo>
                    <a:pt x="662" y="1"/>
                    <a:pt x="457" y="92"/>
                    <a:pt x="297" y="252"/>
                  </a:cubicBezTo>
                  <a:cubicBezTo>
                    <a:pt x="0" y="549"/>
                    <a:pt x="0" y="1074"/>
                    <a:pt x="297" y="1370"/>
                  </a:cubicBezTo>
                  <a:cubicBezTo>
                    <a:pt x="457" y="1530"/>
                    <a:pt x="662" y="1610"/>
                    <a:pt x="868" y="1610"/>
                  </a:cubicBezTo>
                  <a:cubicBezTo>
                    <a:pt x="1073" y="1610"/>
                    <a:pt x="1279" y="1530"/>
                    <a:pt x="1438" y="1370"/>
                  </a:cubicBezTo>
                  <a:cubicBezTo>
                    <a:pt x="1758" y="1074"/>
                    <a:pt x="1758" y="549"/>
                    <a:pt x="1438" y="252"/>
                  </a:cubicBezTo>
                  <a:cubicBezTo>
                    <a:pt x="1279" y="92"/>
                    <a:pt x="1073" y="1"/>
                    <a:pt x="868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2" name="Google Shape;712;p10"/>
          <p:cNvGrpSpPr/>
          <p:nvPr/>
        </p:nvGrpSpPr>
        <p:grpSpPr>
          <a:xfrm flipH="1">
            <a:off x="1510279" y="-831315"/>
            <a:ext cx="8377976" cy="1614718"/>
            <a:chOff x="-566246" y="-831315"/>
            <a:chExt cx="8377976" cy="1614718"/>
          </a:xfrm>
        </p:grpSpPr>
        <p:sp>
          <p:nvSpPr>
            <p:cNvPr id="713" name="Google Shape;713;p10"/>
            <p:cNvSpPr/>
            <p:nvPr/>
          </p:nvSpPr>
          <p:spPr>
            <a:xfrm rot="10800000">
              <a:off x="-178627" y="-831315"/>
              <a:ext cx="5711267" cy="1569921"/>
            </a:xfrm>
            <a:custGeom>
              <a:avLst/>
              <a:gdLst/>
              <a:ahLst/>
              <a:cxnLst/>
              <a:rect l="l" t="t" r="r" b="b"/>
              <a:pathLst>
                <a:path w="187670" h="51587" extrusionOk="0">
                  <a:moveTo>
                    <a:pt x="187453" y="1"/>
                  </a:moveTo>
                  <a:cubicBezTo>
                    <a:pt x="187407" y="1"/>
                    <a:pt x="187362" y="24"/>
                    <a:pt x="187327" y="69"/>
                  </a:cubicBezTo>
                  <a:lnTo>
                    <a:pt x="143594" y="43780"/>
                  </a:lnTo>
                  <a:lnTo>
                    <a:pt x="103992" y="43780"/>
                  </a:lnTo>
                  <a:lnTo>
                    <a:pt x="87444" y="27232"/>
                  </a:lnTo>
                  <a:lnTo>
                    <a:pt x="46838" y="27232"/>
                  </a:lnTo>
                  <a:lnTo>
                    <a:pt x="22871" y="51198"/>
                  </a:lnTo>
                  <a:lnTo>
                    <a:pt x="183" y="51198"/>
                  </a:lnTo>
                  <a:cubicBezTo>
                    <a:pt x="91" y="51198"/>
                    <a:pt x="0" y="51289"/>
                    <a:pt x="0" y="51403"/>
                  </a:cubicBezTo>
                  <a:cubicBezTo>
                    <a:pt x="0" y="51495"/>
                    <a:pt x="91" y="51586"/>
                    <a:pt x="183" y="51586"/>
                  </a:cubicBezTo>
                  <a:lnTo>
                    <a:pt x="23031" y="51586"/>
                  </a:lnTo>
                  <a:lnTo>
                    <a:pt x="46997" y="27620"/>
                  </a:lnTo>
                  <a:lnTo>
                    <a:pt x="87284" y="27620"/>
                  </a:lnTo>
                  <a:lnTo>
                    <a:pt x="103833" y="44168"/>
                  </a:lnTo>
                  <a:lnTo>
                    <a:pt x="143754" y="44168"/>
                  </a:lnTo>
                  <a:lnTo>
                    <a:pt x="187579" y="321"/>
                  </a:lnTo>
                  <a:cubicBezTo>
                    <a:pt x="187670" y="252"/>
                    <a:pt x="187670" y="138"/>
                    <a:pt x="187579" y="69"/>
                  </a:cubicBezTo>
                  <a:cubicBezTo>
                    <a:pt x="187544" y="24"/>
                    <a:pt x="187499" y="1"/>
                    <a:pt x="1874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10"/>
            <p:cNvSpPr/>
            <p:nvPr/>
          </p:nvSpPr>
          <p:spPr>
            <a:xfrm rot="10800000">
              <a:off x="2097663" y="-149871"/>
              <a:ext cx="3817027" cy="933273"/>
            </a:xfrm>
            <a:custGeom>
              <a:avLst/>
              <a:gdLst/>
              <a:ahLst/>
              <a:cxnLst/>
              <a:rect l="l" t="t" r="r" b="b"/>
              <a:pathLst>
                <a:path w="125426" h="30667" extrusionOk="0">
                  <a:moveTo>
                    <a:pt x="125014" y="1"/>
                  </a:moveTo>
                  <a:cubicBezTo>
                    <a:pt x="124917" y="1"/>
                    <a:pt x="124820" y="35"/>
                    <a:pt x="124741" y="103"/>
                  </a:cubicBezTo>
                  <a:lnTo>
                    <a:pt x="111936" y="12931"/>
                  </a:lnTo>
                  <a:lnTo>
                    <a:pt x="47020" y="12931"/>
                  </a:lnTo>
                  <a:lnTo>
                    <a:pt x="30016" y="29913"/>
                  </a:lnTo>
                  <a:lnTo>
                    <a:pt x="388" y="29913"/>
                  </a:lnTo>
                  <a:cubicBezTo>
                    <a:pt x="160" y="29913"/>
                    <a:pt x="0" y="30073"/>
                    <a:pt x="0" y="30301"/>
                  </a:cubicBezTo>
                  <a:cubicBezTo>
                    <a:pt x="0" y="30507"/>
                    <a:pt x="160" y="30666"/>
                    <a:pt x="388" y="30666"/>
                  </a:cubicBezTo>
                  <a:lnTo>
                    <a:pt x="30335" y="30666"/>
                  </a:lnTo>
                  <a:lnTo>
                    <a:pt x="47340" y="13685"/>
                  </a:lnTo>
                  <a:lnTo>
                    <a:pt x="112255" y="13685"/>
                  </a:lnTo>
                  <a:lnTo>
                    <a:pt x="125288" y="651"/>
                  </a:lnTo>
                  <a:cubicBezTo>
                    <a:pt x="125425" y="514"/>
                    <a:pt x="125425" y="263"/>
                    <a:pt x="125288" y="103"/>
                  </a:cubicBezTo>
                  <a:cubicBezTo>
                    <a:pt x="125208" y="35"/>
                    <a:pt x="125111" y="1"/>
                    <a:pt x="1250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10"/>
            <p:cNvSpPr/>
            <p:nvPr/>
          </p:nvSpPr>
          <p:spPr>
            <a:xfrm rot="10800000">
              <a:off x="5347154" y="-352704"/>
              <a:ext cx="2464576" cy="481412"/>
            </a:xfrm>
            <a:custGeom>
              <a:avLst/>
              <a:gdLst/>
              <a:ahLst/>
              <a:cxnLst/>
              <a:rect l="l" t="t" r="r" b="b"/>
              <a:pathLst>
                <a:path w="80985" h="15819" extrusionOk="0">
                  <a:moveTo>
                    <a:pt x="206" y="1"/>
                  </a:moveTo>
                  <a:cubicBezTo>
                    <a:pt x="92" y="1"/>
                    <a:pt x="0" y="92"/>
                    <a:pt x="0" y="183"/>
                  </a:cubicBezTo>
                  <a:cubicBezTo>
                    <a:pt x="0" y="297"/>
                    <a:pt x="92" y="389"/>
                    <a:pt x="206" y="389"/>
                  </a:cubicBezTo>
                  <a:lnTo>
                    <a:pt x="37297" y="389"/>
                  </a:lnTo>
                  <a:lnTo>
                    <a:pt x="52750" y="15818"/>
                  </a:lnTo>
                  <a:lnTo>
                    <a:pt x="80779" y="15818"/>
                  </a:lnTo>
                  <a:cubicBezTo>
                    <a:pt x="80893" y="15818"/>
                    <a:pt x="80985" y="15727"/>
                    <a:pt x="80985" y="15636"/>
                  </a:cubicBezTo>
                  <a:cubicBezTo>
                    <a:pt x="80985" y="15522"/>
                    <a:pt x="80893" y="15430"/>
                    <a:pt x="80779" y="15430"/>
                  </a:cubicBezTo>
                  <a:lnTo>
                    <a:pt x="52909" y="15430"/>
                  </a:lnTo>
                  <a:lnTo>
                    <a:pt x="3745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10"/>
            <p:cNvSpPr/>
            <p:nvPr/>
          </p:nvSpPr>
          <p:spPr>
            <a:xfrm rot="10800000">
              <a:off x="5904951" y="-196402"/>
              <a:ext cx="115339" cy="115339"/>
            </a:xfrm>
            <a:custGeom>
              <a:avLst/>
              <a:gdLst/>
              <a:ahLst/>
              <a:cxnLst/>
              <a:rect l="l" t="t" r="r" b="b"/>
              <a:pathLst>
                <a:path w="3790" h="3790" extrusionOk="0">
                  <a:moveTo>
                    <a:pt x="1895" y="366"/>
                  </a:moveTo>
                  <a:cubicBezTo>
                    <a:pt x="2717" y="366"/>
                    <a:pt x="3402" y="1051"/>
                    <a:pt x="3402" y="1895"/>
                  </a:cubicBezTo>
                  <a:cubicBezTo>
                    <a:pt x="3402" y="2717"/>
                    <a:pt x="2717" y="3402"/>
                    <a:pt x="1895" y="3402"/>
                  </a:cubicBezTo>
                  <a:cubicBezTo>
                    <a:pt x="1051" y="3402"/>
                    <a:pt x="366" y="2717"/>
                    <a:pt x="366" y="1895"/>
                  </a:cubicBezTo>
                  <a:cubicBezTo>
                    <a:pt x="366" y="1051"/>
                    <a:pt x="1051" y="366"/>
                    <a:pt x="1895" y="366"/>
                  </a:cubicBezTo>
                  <a:close/>
                  <a:moveTo>
                    <a:pt x="1895" y="1"/>
                  </a:moveTo>
                  <a:cubicBezTo>
                    <a:pt x="845" y="1"/>
                    <a:pt x="1" y="845"/>
                    <a:pt x="1" y="1895"/>
                  </a:cubicBezTo>
                  <a:cubicBezTo>
                    <a:pt x="1" y="2922"/>
                    <a:pt x="845" y="3790"/>
                    <a:pt x="1895" y="3790"/>
                  </a:cubicBezTo>
                  <a:cubicBezTo>
                    <a:pt x="2922" y="3790"/>
                    <a:pt x="3790" y="2922"/>
                    <a:pt x="3790" y="1895"/>
                  </a:cubicBezTo>
                  <a:cubicBezTo>
                    <a:pt x="3790" y="845"/>
                    <a:pt x="2922" y="1"/>
                    <a:pt x="18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10"/>
            <p:cNvSpPr/>
            <p:nvPr/>
          </p:nvSpPr>
          <p:spPr>
            <a:xfrm rot="10800000">
              <a:off x="5926467" y="-174886"/>
              <a:ext cx="72977" cy="72977"/>
            </a:xfrm>
            <a:custGeom>
              <a:avLst/>
              <a:gdLst/>
              <a:ahLst/>
              <a:cxnLst/>
              <a:rect l="l" t="t" r="r" b="b"/>
              <a:pathLst>
                <a:path w="2398" h="2398" extrusionOk="0">
                  <a:moveTo>
                    <a:pt x="1210" y="1"/>
                  </a:moveTo>
                  <a:cubicBezTo>
                    <a:pt x="548" y="1"/>
                    <a:pt x="1" y="548"/>
                    <a:pt x="1" y="1210"/>
                  </a:cubicBezTo>
                  <a:cubicBezTo>
                    <a:pt x="1" y="1872"/>
                    <a:pt x="548" y="2397"/>
                    <a:pt x="1210" y="2397"/>
                  </a:cubicBezTo>
                  <a:cubicBezTo>
                    <a:pt x="1872" y="2397"/>
                    <a:pt x="2397" y="1872"/>
                    <a:pt x="2397" y="1210"/>
                  </a:cubicBezTo>
                  <a:cubicBezTo>
                    <a:pt x="2397" y="548"/>
                    <a:pt x="1872" y="1"/>
                    <a:pt x="12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10"/>
            <p:cNvSpPr/>
            <p:nvPr/>
          </p:nvSpPr>
          <p:spPr>
            <a:xfrm rot="10800000">
              <a:off x="1516950" y="116870"/>
              <a:ext cx="3646848" cy="11838"/>
            </a:xfrm>
            <a:custGeom>
              <a:avLst/>
              <a:gdLst/>
              <a:ahLst/>
              <a:cxnLst/>
              <a:rect l="l" t="t" r="r" b="b"/>
              <a:pathLst>
                <a:path w="119834" h="389" extrusionOk="0">
                  <a:moveTo>
                    <a:pt x="183" y="1"/>
                  </a:moveTo>
                  <a:cubicBezTo>
                    <a:pt x="69" y="1"/>
                    <a:pt x="0" y="92"/>
                    <a:pt x="0" y="183"/>
                  </a:cubicBezTo>
                  <a:cubicBezTo>
                    <a:pt x="0" y="297"/>
                    <a:pt x="69" y="389"/>
                    <a:pt x="183" y="389"/>
                  </a:cubicBezTo>
                  <a:lnTo>
                    <a:pt x="119628" y="389"/>
                  </a:lnTo>
                  <a:cubicBezTo>
                    <a:pt x="119742" y="389"/>
                    <a:pt x="119833" y="297"/>
                    <a:pt x="119833" y="183"/>
                  </a:cubicBezTo>
                  <a:cubicBezTo>
                    <a:pt x="119833" y="92"/>
                    <a:pt x="119742" y="1"/>
                    <a:pt x="1196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10"/>
            <p:cNvSpPr/>
            <p:nvPr/>
          </p:nvSpPr>
          <p:spPr>
            <a:xfrm rot="10800000">
              <a:off x="5146391" y="78677"/>
              <a:ext cx="88954" cy="88924"/>
            </a:xfrm>
            <a:custGeom>
              <a:avLst/>
              <a:gdLst/>
              <a:ahLst/>
              <a:cxnLst/>
              <a:rect l="l" t="t" r="r" b="b"/>
              <a:pathLst>
                <a:path w="2923" h="2922" extrusionOk="0">
                  <a:moveTo>
                    <a:pt x="1461" y="0"/>
                  </a:moveTo>
                  <a:cubicBezTo>
                    <a:pt x="640" y="0"/>
                    <a:pt x="0" y="662"/>
                    <a:pt x="0" y="1461"/>
                  </a:cubicBezTo>
                  <a:cubicBezTo>
                    <a:pt x="0" y="2283"/>
                    <a:pt x="640" y="2922"/>
                    <a:pt x="1461" y="2922"/>
                  </a:cubicBezTo>
                  <a:cubicBezTo>
                    <a:pt x="2260" y="2922"/>
                    <a:pt x="2922" y="2283"/>
                    <a:pt x="2922" y="1461"/>
                  </a:cubicBezTo>
                  <a:cubicBezTo>
                    <a:pt x="2922" y="662"/>
                    <a:pt x="2260" y="0"/>
                    <a:pt x="14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10"/>
            <p:cNvSpPr/>
            <p:nvPr/>
          </p:nvSpPr>
          <p:spPr>
            <a:xfrm rot="10800000">
              <a:off x="1478757" y="78677"/>
              <a:ext cx="88924" cy="88924"/>
            </a:xfrm>
            <a:custGeom>
              <a:avLst/>
              <a:gdLst/>
              <a:ahLst/>
              <a:cxnLst/>
              <a:rect l="l" t="t" r="r" b="b"/>
              <a:pathLst>
                <a:path w="2922" h="2922" extrusionOk="0">
                  <a:moveTo>
                    <a:pt x="1461" y="0"/>
                  </a:moveTo>
                  <a:cubicBezTo>
                    <a:pt x="662" y="0"/>
                    <a:pt x="0" y="662"/>
                    <a:pt x="0" y="1461"/>
                  </a:cubicBezTo>
                  <a:cubicBezTo>
                    <a:pt x="0" y="2283"/>
                    <a:pt x="662" y="2922"/>
                    <a:pt x="1461" y="2922"/>
                  </a:cubicBezTo>
                  <a:cubicBezTo>
                    <a:pt x="2283" y="2922"/>
                    <a:pt x="2922" y="2283"/>
                    <a:pt x="2922" y="1461"/>
                  </a:cubicBezTo>
                  <a:cubicBezTo>
                    <a:pt x="2922" y="662"/>
                    <a:pt x="2283" y="0"/>
                    <a:pt x="14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10"/>
            <p:cNvSpPr/>
            <p:nvPr/>
          </p:nvSpPr>
          <p:spPr>
            <a:xfrm rot="10800000">
              <a:off x="-398137" y="-606937"/>
              <a:ext cx="1361489" cy="1360302"/>
            </a:xfrm>
            <a:custGeom>
              <a:avLst/>
              <a:gdLst/>
              <a:ahLst/>
              <a:cxnLst/>
              <a:rect l="l" t="t" r="r" b="b"/>
              <a:pathLst>
                <a:path w="44738" h="44699" extrusionOk="0">
                  <a:moveTo>
                    <a:pt x="44532" y="1"/>
                  </a:moveTo>
                  <a:cubicBezTo>
                    <a:pt x="44481" y="1"/>
                    <a:pt x="44430" y="18"/>
                    <a:pt x="44395" y="52"/>
                  </a:cubicBezTo>
                  <a:lnTo>
                    <a:pt x="91" y="44356"/>
                  </a:lnTo>
                  <a:cubicBezTo>
                    <a:pt x="0" y="44447"/>
                    <a:pt x="0" y="44562"/>
                    <a:pt x="91" y="44630"/>
                  </a:cubicBezTo>
                  <a:cubicBezTo>
                    <a:pt x="114" y="44676"/>
                    <a:pt x="160" y="44699"/>
                    <a:pt x="228" y="44699"/>
                  </a:cubicBezTo>
                  <a:cubicBezTo>
                    <a:pt x="274" y="44699"/>
                    <a:pt x="320" y="44676"/>
                    <a:pt x="342" y="44630"/>
                  </a:cubicBezTo>
                  <a:lnTo>
                    <a:pt x="44669" y="326"/>
                  </a:lnTo>
                  <a:cubicBezTo>
                    <a:pt x="44738" y="258"/>
                    <a:pt x="44738" y="121"/>
                    <a:pt x="44669" y="52"/>
                  </a:cubicBezTo>
                  <a:cubicBezTo>
                    <a:pt x="44635" y="18"/>
                    <a:pt x="44584" y="1"/>
                    <a:pt x="445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10"/>
            <p:cNvSpPr/>
            <p:nvPr/>
          </p:nvSpPr>
          <p:spPr>
            <a:xfrm rot="10800000">
              <a:off x="-566246" y="-681953"/>
              <a:ext cx="1361520" cy="1360272"/>
            </a:xfrm>
            <a:custGeom>
              <a:avLst/>
              <a:gdLst/>
              <a:ahLst/>
              <a:cxnLst/>
              <a:rect l="l" t="t" r="r" b="b"/>
              <a:pathLst>
                <a:path w="44739" h="44698" extrusionOk="0">
                  <a:moveTo>
                    <a:pt x="44522" y="0"/>
                  </a:moveTo>
                  <a:cubicBezTo>
                    <a:pt x="44476" y="0"/>
                    <a:pt x="44430" y="17"/>
                    <a:pt x="44396" y="51"/>
                  </a:cubicBezTo>
                  <a:lnTo>
                    <a:pt x="69" y="44378"/>
                  </a:lnTo>
                  <a:cubicBezTo>
                    <a:pt x="1" y="44447"/>
                    <a:pt x="1" y="44561"/>
                    <a:pt x="69" y="44629"/>
                  </a:cubicBezTo>
                  <a:cubicBezTo>
                    <a:pt x="115" y="44675"/>
                    <a:pt x="161" y="44698"/>
                    <a:pt x="206" y="44698"/>
                  </a:cubicBezTo>
                  <a:cubicBezTo>
                    <a:pt x="252" y="44698"/>
                    <a:pt x="298" y="44675"/>
                    <a:pt x="343" y="44629"/>
                  </a:cubicBezTo>
                  <a:lnTo>
                    <a:pt x="44647" y="325"/>
                  </a:lnTo>
                  <a:cubicBezTo>
                    <a:pt x="44738" y="257"/>
                    <a:pt x="44738" y="120"/>
                    <a:pt x="44647" y="51"/>
                  </a:cubicBezTo>
                  <a:cubicBezTo>
                    <a:pt x="44613" y="17"/>
                    <a:pt x="44567" y="0"/>
                    <a:pt x="445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10"/>
            <p:cNvSpPr/>
            <p:nvPr/>
          </p:nvSpPr>
          <p:spPr>
            <a:xfrm rot="10800000">
              <a:off x="161730" y="401657"/>
              <a:ext cx="336918" cy="210502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6665" y="0"/>
                  </a:moveTo>
                  <a:lnTo>
                    <a:pt x="0" y="6916"/>
                  </a:lnTo>
                  <a:lnTo>
                    <a:pt x="4428" y="6916"/>
                  </a:lnTo>
                  <a:lnTo>
                    <a:pt x="110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10"/>
            <p:cNvSpPr/>
            <p:nvPr/>
          </p:nvSpPr>
          <p:spPr>
            <a:xfrm rot="10800000">
              <a:off x="414563" y="401657"/>
              <a:ext cx="336949" cy="210502"/>
            </a:xfrm>
            <a:custGeom>
              <a:avLst/>
              <a:gdLst/>
              <a:ahLst/>
              <a:cxnLst/>
              <a:rect l="l" t="t" r="r" b="b"/>
              <a:pathLst>
                <a:path w="11072" h="6917" extrusionOk="0">
                  <a:moveTo>
                    <a:pt x="6666" y="0"/>
                  </a:moveTo>
                  <a:lnTo>
                    <a:pt x="1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10"/>
            <p:cNvSpPr/>
            <p:nvPr/>
          </p:nvSpPr>
          <p:spPr>
            <a:xfrm rot="10800000">
              <a:off x="667426" y="401657"/>
              <a:ext cx="336918" cy="210502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6643" y="0"/>
                  </a:moveTo>
                  <a:lnTo>
                    <a:pt x="0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10"/>
            <p:cNvSpPr/>
            <p:nvPr/>
          </p:nvSpPr>
          <p:spPr>
            <a:xfrm rot="10800000">
              <a:off x="920960" y="401657"/>
              <a:ext cx="336918" cy="210502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6665" y="0"/>
                  </a:moveTo>
                  <a:lnTo>
                    <a:pt x="0" y="6916"/>
                  </a:lnTo>
                  <a:lnTo>
                    <a:pt x="4428" y="6916"/>
                  </a:lnTo>
                  <a:lnTo>
                    <a:pt x="110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10"/>
            <p:cNvSpPr/>
            <p:nvPr/>
          </p:nvSpPr>
          <p:spPr>
            <a:xfrm rot="10800000">
              <a:off x="1173823" y="401657"/>
              <a:ext cx="336918" cy="210502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6666" y="0"/>
                  </a:moveTo>
                  <a:lnTo>
                    <a:pt x="1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10"/>
            <p:cNvSpPr/>
            <p:nvPr/>
          </p:nvSpPr>
          <p:spPr>
            <a:xfrm rot="10800000">
              <a:off x="1426656" y="401657"/>
              <a:ext cx="336918" cy="210502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6665" y="0"/>
                  </a:moveTo>
                  <a:lnTo>
                    <a:pt x="0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10"/>
            <p:cNvSpPr/>
            <p:nvPr/>
          </p:nvSpPr>
          <p:spPr>
            <a:xfrm rot="10800000">
              <a:off x="1679490" y="401657"/>
              <a:ext cx="336949" cy="210502"/>
            </a:xfrm>
            <a:custGeom>
              <a:avLst/>
              <a:gdLst/>
              <a:ahLst/>
              <a:cxnLst/>
              <a:rect l="l" t="t" r="r" b="b"/>
              <a:pathLst>
                <a:path w="11072" h="6917" extrusionOk="0">
                  <a:moveTo>
                    <a:pt x="6643" y="0"/>
                  </a:moveTo>
                  <a:lnTo>
                    <a:pt x="1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10"/>
            <p:cNvSpPr/>
            <p:nvPr/>
          </p:nvSpPr>
          <p:spPr>
            <a:xfrm rot="10800000">
              <a:off x="1933053" y="401657"/>
              <a:ext cx="336918" cy="210502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6666" y="0"/>
                  </a:moveTo>
                  <a:lnTo>
                    <a:pt x="1" y="6916"/>
                  </a:lnTo>
                  <a:lnTo>
                    <a:pt x="4429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10"/>
            <p:cNvSpPr/>
            <p:nvPr/>
          </p:nvSpPr>
          <p:spPr>
            <a:xfrm rot="10800000">
              <a:off x="1858707" y="-175586"/>
              <a:ext cx="174378" cy="188986"/>
            </a:xfrm>
            <a:custGeom>
              <a:avLst/>
              <a:gdLst/>
              <a:ahLst/>
              <a:cxnLst/>
              <a:rect l="l" t="t" r="r" b="b"/>
              <a:pathLst>
                <a:path w="5730" h="6210" extrusionOk="0">
                  <a:moveTo>
                    <a:pt x="0" y="1"/>
                  </a:moveTo>
                  <a:lnTo>
                    <a:pt x="3492" y="3265"/>
                  </a:lnTo>
                  <a:lnTo>
                    <a:pt x="365" y="6209"/>
                  </a:lnTo>
                  <a:lnTo>
                    <a:pt x="2602" y="6209"/>
                  </a:lnTo>
                  <a:lnTo>
                    <a:pt x="5729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10"/>
            <p:cNvSpPr/>
            <p:nvPr/>
          </p:nvSpPr>
          <p:spPr>
            <a:xfrm rot="10800000">
              <a:off x="1751736" y="-175586"/>
              <a:ext cx="175078" cy="188986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0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2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10"/>
            <p:cNvSpPr/>
            <p:nvPr/>
          </p:nvSpPr>
          <p:spPr>
            <a:xfrm rot="10800000">
              <a:off x="1645466" y="-175586"/>
              <a:ext cx="175078" cy="188986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10"/>
            <p:cNvSpPr/>
            <p:nvPr/>
          </p:nvSpPr>
          <p:spPr>
            <a:xfrm rot="10800000">
              <a:off x="1539196" y="-175586"/>
              <a:ext cx="175078" cy="188986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26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10"/>
            <p:cNvSpPr/>
            <p:nvPr/>
          </p:nvSpPr>
          <p:spPr>
            <a:xfrm rot="10800000">
              <a:off x="1432895" y="-175586"/>
              <a:ext cx="175078" cy="188986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0" y="1"/>
                  </a:moveTo>
                  <a:lnTo>
                    <a:pt x="3515" y="3265"/>
                  </a:lnTo>
                  <a:lnTo>
                    <a:pt x="388" y="6209"/>
                  </a:lnTo>
                  <a:lnTo>
                    <a:pt x="2625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10"/>
            <p:cNvSpPr/>
            <p:nvPr/>
          </p:nvSpPr>
          <p:spPr>
            <a:xfrm rot="10800000">
              <a:off x="1326625" y="-175586"/>
              <a:ext cx="175078" cy="188986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0" y="1"/>
                  </a:moveTo>
                  <a:lnTo>
                    <a:pt x="3516" y="3265"/>
                  </a:lnTo>
                  <a:lnTo>
                    <a:pt x="388" y="6209"/>
                  </a:lnTo>
                  <a:lnTo>
                    <a:pt x="2625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10"/>
            <p:cNvSpPr/>
            <p:nvPr/>
          </p:nvSpPr>
          <p:spPr>
            <a:xfrm rot="10800000">
              <a:off x="1220355" y="-175586"/>
              <a:ext cx="175078" cy="188986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1" y="1"/>
                  </a:moveTo>
                  <a:lnTo>
                    <a:pt x="3516" y="3265"/>
                  </a:lnTo>
                  <a:lnTo>
                    <a:pt x="389" y="6209"/>
                  </a:lnTo>
                  <a:lnTo>
                    <a:pt x="2626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10"/>
            <p:cNvSpPr/>
            <p:nvPr/>
          </p:nvSpPr>
          <p:spPr>
            <a:xfrm rot="10800000">
              <a:off x="1114084" y="-175586"/>
              <a:ext cx="174378" cy="188986"/>
            </a:xfrm>
            <a:custGeom>
              <a:avLst/>
              <a:gdLst/>
              <a:ahLst/>
              <a:cxnLst/>
              <a:rect l="l" t="t" r="r" b="b"/>
              <a:pathLst>
                <a:path w="5730" h="6210" extrusionOk="0">
                  <a:moveTo>
                    <a:pt x="1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30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10"/>
            <p:cNvSpPr/>
            <p:nvPr/>
          </p:nvSpPr>
          <p:spPr>
            <a:xfrm rot="10800000">
              <a:off x="1007784" y="-175586"/>
              <a:ext cx="174378" cy="188986"/>
            </a:xfrm>
            <a:custGeom>
              <a:avLst/>
              <a:gdLst/>
              <a:ahLst/>
              <a:cxnLst/>
              <a:rect l="l" t="t" r="r" b="b"/>
              <a:pathLst>
                <a:path w="5730" h="6210" extrusionOk="0">
                  <a:moveTo>
                    <a:pt x="0" y="1"/>
                  </a:moveTo>
                  <a:lnTo>
                    <a:pt x="3492" y="3265"/>
                  </a:lnTo>
                  <a:lnTo>
                    <a:pt x="365" y="6209"/>
                  </a:lnTo>
                  <a:lnTo>
                    <a:pt x="2602" y="6209"/>
                  </a:lnTo>
                  <a:lnTo>
                    <a:pt x="5729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10"/>
            <p:cNvSpPr/>
            <p:nvPr/>
          </p:nvSpPr>
          <p:spPr>
            <a:xfrm rot="10800000">
              <a:off x="900813" y="-175586"/>
              <a:ext cx="175078" cy="188986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0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2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10"/>
            <p:cNvSpPr/>
            <p:nvPr/>
          </p:nvSpPr>
          <p:spPr>
            <a:xfrm rot="10800000">
              <a:off x="794543" y="-175586"/>
              <a:ext cx="175078" cy="188986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2" name="Google Shape;742;p10"/>
          <p:cNvSpPr txBox="1">
            <a:spLocks noGrp="1"/>
          </p:cNvSpPr>
          <p:nvPr>
            <p:ph type="title"/>
          </p:nvPr>
        </p:nvSpPr>
        <p:spPr>
          <a:xfrm>
            <a:off x="720000" y="461875"/>
            <a:ext cx="7704000" cy="488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743" name="Google Shape;743;p10"/>
          <p:cNvGrpSpPr/>
          <p:nvPr/>
        </p:nvGrpSpPr>
        <p:grpSpPr>
          <a:xfrm rot="5400000" flipH="1">
            <a:off x="-113625" y="3210625"/>
            <a:ext cx="536425" cy="3475150"/>
            <a:chOff x="327125" y="2375600"/>
            <a:chExt cx="536425" cy="3475150"/>
          </a:xfrm>
        </p:grpSpPr>
        <p:sp>
          <p:nvSpPr>
            <p:cNvPr id="744" name="Google Shape;744;p10"/>
            <p:cNvSpPr/>
            <p:nvPr/>
          </p:nvSpPr>
          <p:spPr>
            <a:xfrm>
              <a:off x="531425" y="2394425"/>
              <a:ext cx="115850" cy="3456325"/>
            </a:xfrm>
            <a:custGeom>
              <a:avLst/>
              <a:gdLst/>
              <a:ahLst/>
              <a:cxnLst/>
              <a:rect l="l" t="t" r="r" b="b"/>
              <a:pathLst>
                <a:path w="4634" h="138253" fill="none" extrusionOk="0">
                  <a:moveTo>
                    <a:pt x="3150" y="138253"/>
                  </a:moveTo>
                  <a:lnTo>
                    <a:pt x="3150" y="54872"/>
                  </a:lnTo>
                  <a:lnTo>
                    <a:pt x="0" y="51722"/>
                  </a:lnTo>
                  <a:lnTo>
                    <a:pt x="0" y="28714"/>
                  </a:lnTo>
                  <a:lnTo>
                    <a:pt x="4634" y="24058"/>
                  </a:lnTo>
                  <a:lnTo>
                    <a:pt x="4634" y="0"/>
                  </a:lnTo>
                </a:path>
              </a:pathLst>
            </a:custGeom>
            <a:solidFill>
              <a:schemeClr val="accent2"/>
            </a:solidFill>
            <a:ln w="13125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10"/>
            <p:cNvSpPr/>
            <p:nvPr/>
          </p:nvSpPr>
          <p:spPr>
            <a:xfrm>
              <a:off x="627275" y="2375600"/>
              <a:ext cx="39975" cy="39950"/>
            </a:xfrm>
            <a:custGeom>
              <a:avLst/>
              <a:gdLst/>
              <a:ahLst/>
              <a:cxnLst/>
              <a:rect l="l" t="t" r="r" b="b"/>
              <a:pathLst>
                <a:path w="1599" h="1598" extrusionOk="0">
                  <a:moveTo>
                    <a:pt x="800" y="0"/>
                  </a:moveTo>
                  <a:cubicBezTo>
                    <a:pt x="366" y="0"/>
                    <a:pt x="1" y="365"/>
                    <a:pt x="1" y="799"/>
                  </a:cubicBezTo>
                  <a:cubicBezTo>
                    <a:pt x="1" y="1233"/>
                    <a:pt x="366" y="1598"/>
                    <a:pt x="800" y="1598"/>
                  </a:cubicBezTo>
                  <a:cubicBezTo>
                    <a:pt x="1256" y="1598"/>
                    <a:pt x="1599" y="1233"/>
                    <a:pt x="1599" y="799"/>
                  </a:cubicBezTo>
                  <a:cubicBezTo>
                    <a:pt x="1599" y="365"/>
                    <a:pt x="1256" y="0"/>
                    <a:pt x="800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10"/>
            <p:cNvSpPr/>
            <p:nvPr/>
          </p:nvSpPr>
          <p:spPr>
            <a:xfrm>
              <a:off x="347100" y="2923975"/>
              <a:ext cx="112450" cy="2344175"/>
            </a:xfrm>
            <a:custGeom>
              <a:avLst/>
              <a:gdLst/>
              <a:ahLst/>
              <a:cxnLst/>
              <a:rect l="l" t="t" r="r" b="b"/>
              <a:pathLst>
                <a:path w="4498" h="93767" fill="none" extrusionOk="0">
                  <a:moveTo>
                    <a:pt x="4497" y="93766"/>
                  </a:moveTo>
                  <a:lnTo>
                    <a:pt x="4497" y="50855"/>
                  </a:lnTo>
                  <a:lnTo>
                    <a:pt x="1" y="46358"/>
                  </a:lnTo>
                  <a:lnTo>
                    <a:pt x="1" y="0"/>
                  </a:lnTo>
                </a:path>
              </a:pathLst>
            </a:custGeom>
            <a:solidFill>
              <a:schemeClr val="accent1"/>
            </a:solidFill>
            <a:ln w="13125" cap="flat" cmpd="sng">
              <a:solidFill>
                <a:schemeClr val="accent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10"/>
            <p:cNvSpPr/>
            <p:nvPr/>
          </p:nvSpPr>
          <p:spPr>
            <a:xfrm>
              <a:off x="327125" y="2904575"/>
              <a:ext cx="39975" cy="39950"/>
            </a:xfrm>
            <a:custGeom>
              <a:avLst/>
              <a:gdLst/>
              <a:ahLst/>
              <a:cxnLst/>
              <a:rect l="l" t="t" r="r" b="b"/>
              <a:pathLst>
                <a:path w="1599" h="1598" extrusionOk="0">
                  <a:moveTo>
                    <a:pt x="800" y="0"/>
                  </a:moveTo>
                  <a:cubicBezTo>
                    <a:pt x="366" y="0"/>
                    <a:pt x="1" y="365"/>
                    <a:pt x="1" y="799"/>
                  </a:cubicBezTo>
                  <a:cubicBezTo>
                    <a:pt x="1" y="1255"/>
                    <a:pt x="366" y="1598"/>
                    <a:pt x="800" y="1598"/>
                  </a:cubicBezTo>
                  <a:cubicBezTo>
                    <a:pt x="1233" y="1598"/>
                    <a:pt x="1599" y="1255"/>
                    <a:pt x="1599" y="799"/>
                  </a:cubicBezTo>
                  <a:cubicBezTo>
                    <a:pt x="1599" y="365"/>
                    <a:pt x="1233" y="0"/>
                    <a:pt x="800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10"/>
            <p:cNvSpPr/>
            <p:nvPr/>
          </p:nvSpPr>
          <p:spPr>
            <a:xfrm>
              <a:off x="347100" y="2676875"/>
              <a:ext cx="192900" cy="374375"/>
            </a:xfrm>
            <a:custGeom>
              <a:avLst/>
              <a:gdLst/>
              <a:ahLst/>
              <a:cxnLst/>
              <a:rect l="l" t="t" r="r" b="b"/>
              <a:pathLst>
                <a:path w="7716" h="14975" fill="none" extrusionOk="0">
                  <a:moveTo>
                    <a:pt x="1" y="14974"/>
                  </a:moveTo>
                  <a:lnTo>
                    <a:pt x="7716" y="7259"/>
                  </a:lnTo>
                  <a:lnTo>
                    <a:pt x="7716" y="1"/>
                  </a:lnTo>
                </a:path>
              </a:pathLst>
            </a:custGeom>
            <a:solidFill>
              <a:schemeClr val="accent1"/>
            </a:solidFill>
            <a:ln w="13125" cap="flat" cmpd="sng">
              <a:solidFill>
                <a:schemeClr val="accent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10"/>
            <p:cNvSpPr/>
            <p:nvPr/>
          </p:nvSpPr>
          <p:spPr>
            <a:xfrm>
              <a:off x="520000" y="2658050"/>
              <a:ext cx="39975" cy="39975"/>
            </a:xfrm>
            <a:custGeom>
              <a:avLst/>
              <a:gdLst/>
              <a:ahLst/>
              <a:cxnLst/>
              <a:rect l="l" t="t" r="r" b="b"/>
              <a:pathLst>
                <a:path w="1599" h="1599" extrusionOk="0">
                  <a:moveTo>
                    <a:pt x="800" y="1"/>
                  </a:moveTo>
                  <a:cubicBezTo>
                    <a:pt x="366" y="1"/>
                    <a:pt x="1" y="366"/>
                    <a:pt x="1" y="799"/>
                  </a:cubicBezTo>
                  <a:cubicBezTo>
                    <a:pt x="1" y="1233"/>
                    <a:pt x="366" y="1598"/>
                    <a:pt x="800" y="1598"/>
                  </a:cubicBezTo>
                  <a:cubicBezTo>
                    <a:pt x="1233" y="1598"/>
                    <a:pt x="1598" y="1233"/>
                    <a:pt x="1598" y="799"/>
                  </a:cubicBezTo>
                  <a:cubicBezTo>
                    <a:pt x="1598" y="366"/>
                    <a:pt x="1233" y="1"/>
                    <a:pt x="800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10"/>
            <p:cNvSpPr/>
            <p:nvPr/>
          </p:nvSpPr>
          <p:spPr>
            <a:xfrm>
              <a:off x="347100" y="4357400"/>
              <a:ext cx="25" cy="971225"/>
            </a:xfrm>
            <a:custGeom>
              <a:avLst/>
              <a:gdLst/>
              <a:ahLst/>
              <a:cxnLst/>
              <a:rect l="l" t="t" r="r" b="b"/>
              <a:pathLst>
                <a:path w="1" h="38849" fill="none" extrusionOk="0">
                  <a:moveTo>
                    <a:pt x="1" y="38849"/>
                  </a:moveTo>
                  <a:lnTo>
                    <a:pt x="1" y="0"/>
                  </a:lnTo>
                </a:path>
              </a:pathLst>
            </a:custGeom>
            <a:solidFill>
              <a:schemeClr val="accent2"/>
            </a:solidFill>
            <a:ln w="13125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10"/>
            <p:cNvSpPr/>
            <p:nvPr/>
          </p:nvSpPr>
          <p:spPr>
            <a:xfrm>
              <a:off x="327125" y="4338550"/>
              <a:ext cx="39975" cy="39975"/>
            </a:xfrm>
            <a:custGeom>
              <a:avLst/>
              <a:gdLst/>
              <a:ahLst/>
              <a:cxnLst/>
              <a:rect l="l" t="t" r="r" b="b"/>
              <a:pathLst>
                <a:path w="1599" h="1599" extrusionOk="0">
                  <a:moveTo>
                    <a:pt x="800" y="1"/>
                  </a:moveTo>
                  <a:cubicBezTo>
                    <a:pt x="366" y="1"/>
                    <a:pt x="1" y="343"/>
                    <a:pt x="1" y="800"/>
                  </a:cubicBezTo>
                  <a:cubicBezTo>
                    <a:pt x="1" y="1234"/>
                    <a:pt x="366" y="1599"/>
                    <a:pt x="800" y="1599"/>
                  </a:cubicBezTo>
                  <a:cubicBezTo>
                    <a:pt x="1233" y="1599"/>
                    <a:pt x="1599" y="1234"/>
                    <a:pt x="1599" y="800"/>
                  </a:cubicBezTo>
                  <a:cubicBezTo>
                    <a:pt x="1599" y="343"/>
                    <a:pt x="1233" y="1"/>
                    <a:pt x="800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10"/>
            <p:cNvSpPr/>
            <p:nvPr/>
          </p:nvSpPr>
          <p:spPr>
            <a:xfrm>
              <a:off x="690625" y="3227550"/>
              <a:ext cx="172925" cy="2083400"/>
            </a:xfrm>
            <a:custGeom>
              <a:avLst/>
              <a:gdLst/>
              <a:ahLst/>
              <a:cxnLst/>
              <a:rect l="l" t="t" r="r" b="b"/>
              <a:pathLst>
                <a:path w="6917" h="83336" fill="none" extrusionOk="0">
                  <a:moveTo>
                    <a:pt x="6917" y="83335"/>
                  </a:moveTo>
                  <a:lnTo>
                    <a:pt x="0" y="76396"/>
                  </a:lnTo>
                  <a:lnTo>
                    <a:pt x="0" y="15841"/>
                  </a:lnTo>
                  <a:lnTo>
                    <a:pt x="4954" y="10865"/>
                  </a:lnTo>
                  <a:lnTo>
                    <a:pt x="4954" y="0"/>
                  </a:lnTo>
                </a:path>
              </a:pathLst>
            </a:custGeom>
            <a:solidFill>
              <a:schemeClr val="accent1"/>
            </a:solidFill>
            <a:ln w="13125" cap="flat" cmpd="sng">
              <a:solidFill>
                <a:schemeClr val="accent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10"/>
            <p:cNvSpPr/>
            <p:nvPr/>
          </p:nvSpPr>
          <p:spPr>
            <a:xfrm>
              <a:off x="794475" y="3208700"/>
              <a:ext cx="39975" cy="39975"/>
            </a:xfrm>
            <a:custGeom>
              <a:avLst/>
              <a:gdLst/>
              <a:ahLst/>
              <a:cxnLst/>
              <a:rect l="l" t="t" r="r" b="b"/>
              <a:pathLst>
                <a:path w="1599" h="1599" extrusionOk="0">
                  <a:moveTo>
                    <a:pt x="800" y="1"/>
                  </a:moveTo>
                  <a:cubicBezTo>
                    <a:pt x="366" y="1"/>
                    <a:pt x="1" y="343"/>
                    <a:pt x="1" y="800"/>
                  </a:cubicBezTo>
                  <a:cubicBezTo>
                    <a:pt x="1" y="1234"/>
                    <a:pt x="366" y="1599"/>
                    <a:pt x="800" y="1599"/>
                  </a:cubicBezTo>
                  <a:cubicBezTo>
                    <a:pt x="1256" y="1599"/>
                    <a:pt x="1598" y="1234"/>
                    <a:pt x="1598" y="800"/>
                  </a:cubicBezTo>
                  <a:cubicBezTo>
                    <a:pt x="1598" y="343"/>
                    <a:pt x="1256" y="1"/>
                    <a:pt x="800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10"/>
            <p:cNvSpPr/>
            <p:nvPr/>
          </p:nvSpPr>
          <p:spPr>
            <a:xfrm>
              <a:off x="776800" y="3899750"/>
              <a:ext cx="25" cy="1084800"/>
            </a:xfrm>
            <a:custGeom>
              <a:avLst/>
              <a:gdLst/>
              <a:ahLst/>
              <a:cxnLst/>
              <a:rect l="l" t="t" r="r" b="b"/>
              <a:pathLst>
                <a:path w="1" h="43392" fill="none" extrusionOk="0">
                  <a:moveTo>
                    <a:pt x="0" y="43391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w="13125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10"/>
            <p:cNvSpPr/>
            <p:nvPr/>
          </p:nvSpPr>
          <p:spPr>
            <a:xfrm>
              <a:off x="756825" y="4963400"/>
              <a:ext cx="40525" cy="39975"/>
            </a:xfrm>
            <a:custGeom>
              <a:avLst/>
              <a:gdLst/>
              <a:ahLst/>
              <a:cxnLst/>
              <a:rect l="l" t="t" r="r" b="b"/>
              <a:pathLst>
                <a:path w="1621" h="1599" extrusionOk="0">
                  <a:moveTo>
                    <a:pt x="799" y="1"/>
                  </a:moveTo>
                  <a:cubicBezTo>
                    <a:pt x="365" y="1"/>
                    <a:pt x="0" y="366"/>
                    <a:pt x="0" y="800"/>
                  </a:cubicBezTo>
                  <a:cubicBezTo>
                    <a:pt x="0" y="1233"/>
                    <a:pt x="365" y="1598"/>
                    <a:pt x="799" y="1598"/>
                  </a:cubicBezTo>
                  <a:cubicBezTo>
                    <a:pt x="1256" y="1598"/>
                    <a:pt x="1621" y="1233"/>
                    <a:pt x="1621" y="800"/>
                  </a:cubicBezTo>
                  <a:cubicBezTo>
                    <a:pt x="1621" y="366"/>
                    <a:pt x="1256" y="1"/>
                    <a:pt x="799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10"/>
            <p:cNvSpPr/>
            <p:nvPr/>
          </p:nvSpPr>
          <p:spPr>
            <a:xfrm>
              <a:off x="756825" y="3880925"/>
              <a:ext cx="40525" cy="39950"/>
            </a:xfrm>
            <a:custGeom>
              <a:avLst/>
              <a:gdLst/>
              <a:ahLst/>
              <a:cxnLst/>
              <a:rect l="l" t="t" r="r" b="b"/>
              <a:pathLst>
                <a:path w="1621" h="1598" extrusionOk="0">
                  <a:moveTo>
                    <a:pt x="799" y="0"/>
                  </a:moveTo>
                  <a:cubicBezTo>
                    <a:pt x="365" y="0"/>
                    <a:pt x="0" y="342"/>
                    <a:pt x="0" y="799"/>
                  </a:cubicBezTo>
                  <a:cubicBezTo>
                    <a:pt x="0" y="1233"/>
                    <a:pt x="365" y="1598"/>
                    <a:pt x="799" y="1598"/>
                  </a:cubicBezTo>
                  <a:cubicBezTo>
                    <a:pt x="1256" y="1598"/>
                    <a:pt x="1621" y="1233"/>
                    <a:pt x="1621" y="799"/>
                  </a:cubicBezTo>
                  <a:cubicBezTo>
                    <a:pt x="1621" y="342"/>
                    <a:pt x="1256" y="0"/>
                    <a:pt x="799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2">
    <p:spTree>
      <p:nvGrpSpPr>
        <p:cNvPr id="1" name="Shape 1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7" name="Google Shape;1287;p15"/>
          <p:cNvGrpSpPr/>
          <p:nvPr/>
        </p:nvGrpSpPr>
        <p:grpSpPr>
          <a:xfrm>
            <a:off x="2019110" y="-2483486"/>
            <a:ext cx="7884219" cy="3433770"/>
            <a:chOff x="24125" y="294775"/>
            <a:chExt cx="7767703" cy="3383025"/>
          </a:xfrm>
        </p:grpSpPr>
        <p:sp>
          <p:nvSpPr>
            <p:cNvPr id="1288" name="Google Shape;1288;p15"/>
            <p:cNvSpPr/>
            <p:nvPr/>
          </p:nvSpPr>
          <p:spPr>
            <a:xfrm>
              <a:off x="1686375" y="607200"/>
              <a:ext cx="142125" cy="129550"/>
            </a:xfrm>
            <a:custGeom>
              <a:avLst/>
              <a:gdLst/>
              <a:ahLst/>
              <a:cxnLst/>
              <a:rect l="l" t="t" r="r" b="b"/>
              <a:pathLst>
                <a:path w="5685" h="5182" extrusionOk="0">
                  <a:moveTo>
                    <a:pt x="2834" y="1"/>
                  </a:moveTo>
                  <a:cubicBezTo>
                    <a:pt x="2169" y="1"/>
                    <a:pt x="1507" y="252"/>
                    <a:pt x="1005" y="754"/>
                  </a:cubicBezTo>
                  <a:cubicBezTo>
                    <a:pt x="1" y="1781"/>
                    <a:pt x="1" y="3402"/>
                    <a:pt x="1005" y="4429"/>
                  </a:cubicBezTo>
                  <a:cubicBezTo>
                    <a:pt x="1507" y="4931"/>
                    <a:pt x="2169" y="5182"/>
                    <a:pt x="2834" y="5182"/>
                  </a:cubicBezTo>
                  <a:cubicBezTo>
                    <a:pt x="3499" y="5182"/>
                    <a:pt x="4166" y="4931"/>
                    <a:pt x="4680" y="4429"/>
                  </a:cubicBezTo>
                  <a:cubicBezTo>
                    <a:pt x="5684" y="3402"/>
                    <a:pt x="5684" y="1781"/>
                    <a:pt x="4680" y="754"/>
                  </a:cubicBezTo>
                  <a:cubicBezTo>
                    <a:pt x="4166" y="252"/>
                    <a:pt x="3499" y="1"/>
                    <a:pt x="28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15"/>
            <p:cNvSpPr/>
            <p:nvPr/>
          </p:nvSpPr>
          <p:spPr>
            <a:xfrm>
              <a:off x="6609800" y="3191600"/>
              <a:ext cx="148950" cy="93025"/>
            </a:xfrm>
            <a:custGeom>
              <a:avLst/>
              <a:gdLst/>
              <a:ahLst/>
              <a:cxnLst/>
              <a:rect l="l" t="t" r="r" b="b"/>
              <a:pathLst>
                <a:path w="5958" h="3721" extrusionOk="0">
                  <a:moveTo>
                    <a:pt x="0" y="0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15"/>
            <p:cNvSpPr/>
            <p:nvPr/>
          </p:nvSpPr>
          <p:spPr>
            <a:xfrm>
              <a:off x="6721650" y="3191600"/>
              <a:ext cx="149525" cy="93025"/>
            </a:xfrm>
            <a:custGeom>
              <a:avLst/>
              <a:gdLst/>
              <a:ahLst/>
              <a:cxnLst/>
              <a:rect l="l" t="t" r="r" b="b"/>
              <a:pathLst>
                <a:path w="5981" h="3721" extrusionOk="0">
                  <a:moveTo>
                    <a:pt x="0" y="0"/>
                  </a:moveTo>
                  <a:lnTo>
                    <a:pt x="3584" y="3721"/>
                  </a:lnTo>
                  <a:lnTo>
                    <a:pt x="5980" y="3721"/>
                  </a:lnTo>
                  <a:lnTo>
                    <a:pt x="23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15"/>
            <p:cNvSpPr/>
            <p:nvPr/>
          </p:nvSpPr>
          <p:spPr>
            <a:xfrm>
              <a:off x="6834050" y="3191600"/>
              <a:ext cx="148975" cy="93025"/>
            </a:xfrm>
            <a:custGeom>
              <a:avLst/>
              <a:gdLst/>
              <a:ahLst/>
              <a:cxnLst/>
              <a:rect l="l" t="t" r="r" b="b"/>
              <a:pathLst>
                <a:path w="5959" h="3721" extrusionOk="0">
                  <a:moveTo>
                    <a:pt x="1" y="0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15"/>
            <p:cNvSpPr/>
            <p:nvPr/>
          </p:nvSpPr>
          <p:spPr>
            <a:xfrm>
              <a:off x="6945900" y="3191600"/>
              <a:ext cx="148950" cy="93025"/>
            </a:xfrm>
            <a:custGeom>
              <a:avLst/>
              <a:gdLst/>
              <a:ahLst/>
              <a:cxnLst/>
              <a:rect l="l" t="t" r="r" b="b"/>
              <a:pathLst>
                <a:path w="5958" h="3721" extrusionOk="0">
                  <a:moveTo>
                    <a:pt x="0" y="0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15"/>
            <p:cNvSpPr/>
            <p:nvPr/>
          </p:nvSpPr>
          <p:spPr>
            <a:xfrm>
              <a:off x="7057750" y="3191600"/>
              <a:ext cx="149525" cy="93025"/>
            </a:xfrm>
            <a:custGeom>
              <a:avLst/>
              <a:gdLst/>
              <a:ahLst/>
              <a:cxnLst/>
              <a:rect l="l" t="t" r="r" b="b"/>
              <a:pathLst>
                <a:path w="5981" h="3721" extrusionOk="0">
                  <a:moveTo>
                    <a:pt x="0" y="0"/>
                  </a:moveTo>
                  <a:lnTo>
                    <a:pt x="3607" y="3721"/>
                  </a:lnTo>
                  <a:lnTo>
                    <a:pt x="5980" y="3721"/>
                  </a:lnTo>
                  <a:lnTo>
                    <a:pt x="239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15"/>
            <p:cNvSpPr/>
            <p:nvPr/>
          </p:nvSpPr>
          <p:spPr>
            <a:xfrm>
              <a:off x="7170150" y="3191600"/>
              <a:ext cx="148975" cy="93025"/>
            </a:xfrm>
            <a:custGeom>
              <a:avLst/>
              <a:gdLst/>
              <a:ahLst/>
              <a:cxnLst/>
              <a:rect l="l" t="t" r="r" b="b"/>
              <a:pathLst>
                <a:path w="5959" h="3721" extrusionOk="0">
                  <a:moveTo>
                    <a:pt x="1" y="0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15"/>
            <p:cNvSpPr/>
            <p:nvPr/>
          </p:nvSpPr>
          <p:spPr>
            <a:xfrm>
              <a:off x="7282000" y="3191600"/>
              <a:ext cx="149525" cy="93025"/>
            </a:xfrm>
            <a:custGeom>
              <a:avLst/>
              <a:gdLst/>
              <a:ahLst/>
              <a:cxnLst/>
              <a:rect l="l" t="t" r="r" b="b"/>
              <a:pathLst>
                <a:path w="5981" h="3721" extrusionOk="0">
                  <a:moveTo>
                    <a:pt x="1" y="0"/>
                  </a:moveTo>
                  <a:lnTo>
                    <a:pt x="3584" y="3721"/>
                  </a:lnTo>
                  <a:lnTo>
                    <a:pt x="5981" y="3721"/>
                  </a:lnTo>
                  <a:lnTo>
                    <a:pt x="23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15"/>
            <p:cNvSpPr/>
            <p:nvPr/>
          </p:nvSpPr>
          <p:spPr>
            <a:xfrm>
              <a:off x="2406525" y="1218350"/>
              <a:ext cx="5385303" cy="1110475"/>
            </a:xfrm>
            <a:custGeom>
              <a:avLst/>
              <a:gdLst/>
              <a:ahLst/>
              <a:cxnLst/>
              <a:rect l="l" t="t" r="r" b="b"/>
              <a:pathLst>
                <a:path w="206136" h="44419" extrusionOk="0">
                  <a:moveTo>
                    <a:pt x="183" y="0"/>
                  </a:moveTo>
                  <a:cubicBezTo>
                    <a:pt x="91" y="0"/>
                    <a:pt x="0" y="92"/>
                    <a:pt x="0" y="206"/>
                  </a:cubicBezTo>
                  <a:cubicBezTo>
                    <a:pt x="0" y="297"/>
                    <a:pt x="91" y="388"/>
                    <a:pt x="183" y="388"/>
                  </a:cubicBezTo>
                  <a:lnTo>
                    <a:pt x="31887" y="388"/>
                  </a:lnTo>
                  <a:lnTo>
                    <a:pt x="54507" y="23031"/>
                  </a:lnTo>
                  <a:lnTo>
                    <a:pt x="101870" y="23031"/>
                  </a:lnTo>
                  <a:lnTo>
                    <a:pt x="123257" y="44418"/>
                  </a:lnTo>
                  <a:lnTo>
                    <a:pt x="205930" y="44418"/>
                  </a:lnTo>
                  <a:cubicBezTo>
                    <a:pt x="206044" y="44418"/>
                    <a:pt x="206136" y="44327"/>
                    <a:pt x="206136" y="44213"/>
                  </a:cubicBezTo>
                  <a:cubicBezTo>
                    <a:pt x="206136" y="44122"/>
                    <a:pt x="206044" y="44030"/>
                    <a:pt x="205930" y="44030"/>
                  </a:cubicBezTo>
                  <a:lnTo>
                    <a:pt x="123417" y="44030"/>
                  </a:lnTo>
                  <a:lnTo>
                    <a:pt x="102029" y="22643"/>
                  </a:lnTo>
                  <a:lnTo>
                    <a:pt x="54667" y="22643"/>
                  </a:lnTo>
                  <a:lnTo>
                    <a:pt x="320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15"/>
            <p:cNvSpPr/>
            <p:nvPr/>
          </p:nvSpPr>
          <p:spPr>
            <a:xfrm>
              <a:off x="987925" y="355975"/>
              <a:ext cx="6210225" cy="1468400"/>
            </a:xfrm>
            <a:custGeom>
              <a:avLst/>
              <a:gdLst/>
              <a:ahLst/>
              <a:cxnLst/>
              <a:rect l="l" t="t" r="r" b="b"/>
              <a:pathLst>
                <a:path w="248409" h="58736" extrusionOk="0">
                  <a:moveTo>
                    <a:pt x="248203" y="1"/>
                  </a:moveTo>
                  <a:cubicBezTo>
                    <a:pt x="248151" y="1"/>
                    <a:pt x="248100" y="18"/>
                    <a:pt x="248066" y="52"/>
                  </a:cubicBezTo>
                  <a:lnTo>
                    <a:pt x="196663" y="51455"/>
                  </a:lnTo>
                  <a:lnTo>
                    <a:pt x="175778" y="51455"/>
                  </a:lnTo>
                  <a:lnTo>
                    <a:pt x="155760" y="31460"/>
                  </a:lnTo>
                  <a:lnTo>
                    <a:pt x="121112" y="31460"/>
                  </a:lnTo>
                  <a:lnTo>
                    <a:pt x="94200" y="58371"/>
                  </a:lnTo>
                  <a:lnTo>
                    <a:pt x="183" y="58371"/>
                  </a:lnTo>
                  <a:cubicBezTo>
                    <a:pt x="92" y="58371"/>
                    <a:pt x="0" y="58439"/>
                    <a:pt x="0" y="58553"/>
                  </a:cubicBezTo>
                  <a:cubicBezTo>
                    <a:pt x="0" y="58645"/>
                    <a:pt x="92" y="58736"/>
                    <a:pt x="183" y="58736"/>
                  </a:cubicBezTo>
                  <a:lnTo>
                    <a:pt x="94360" y="58736"/>
                  </a:lnTo>
                  <a:lnTo>
                    <a:pt x="121248" y="31848"/>
                  </a:lnTo>
                  <a:lnTo>
                    <a:pt x="155623" y="31848"/>
                  </a:lnTo>
                  <a:lnTo>
                    <a:pt x="175618" y="51843"/>
                  </a:lnTo>
                  <a:lnTo>
                    <a:pt x="196823" y="51843"/>
                  </a:lnTo>
                  <a:lnTo>
                    <a:pt x="248340" y="326"/>
                  </a:lnTo>
                  <a:cubicBezTo>
                    <a:pt x="248408" y="235"/>
                    <a:pt x="248408" y="121"/>
                    <a:pt x="248340" y="52"/>
                  </a:cubicBezTo>
                  <a:cubicBezTo>
                    <a:pt x="248306" y="18"/>
                    <a:pt x="248254" y="1"/>
                    <a:pt x="2482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15"/>
            <p:cNvSpPr/>
            <p:nvPr/>
          </p:nvSpPr>
          <p:spPr>
            <a:xfrm>
              <a:off x="1265250" y="1389550"/>
              <a:ext cx="6299250" cy="1955000"/>
            </a:xfrm>
            <a:custGeom>
              <a:avLst/>
              <a:gdLst/>
              <a:ahLst/>
              <a:cxnLst/>
              <a:rect l="l" t="t" r="r" b="b"/>
              <a:pathLst>
                <a:path w="251970" h="78200" extrusionOk="0">
                  <a:moveTo>
                    <a:pt x="389" y="0"/>
                  </a:moveTo>
                  <a:cubicBezTo>
                    <a:pt x="160" y="0"/>
                    <a:pt x="1" y="183"/>
                    <a:pt x="1" y="388"/>
                  </a:cubicBezTo>
                  <a:cubicBezTo>
                    <a:pt x="1" y="593"/>
                    <a:pt x="160" y="776"/>
                    <a:pt x="389" y="776"/>
                  </a:cubicBezTo>
                  <a:lnTo>
                    <a:pt x="66217" y="776"/>
                  </a:lnTo>
                  <a:lnTo>
                    <a:pt x="89179" y="23738"/>
                  </a:lnTo>
                  <a:lnTo>
                    <a:pt x="125197" y="23738"/>
                  </a:lnTo>
                  <a:lnTo>
                    <a:pt x="179659" y="78199"/>
                  </a:lnTo>
                  <a:lnTo>
                    <a:pt x="251581" y="78199"/>
                  </a:lnTo>
                  <a:cubicBezTo>
                    <a:pt x="251787" y="78199"/>
                    <a:pt x="251969" y="78040"/>
                    <a:pt x="251969" y="77834"/>
                  </a:cubicBezTo>
                  <a:cubicBezTo>
                    <a:pt x="251969" y="77606"/>
                    <a:pt x="251787" y="77446"/>
                    <a:pt x="251581" y="77446"/>
                  </a:cubicBezTo>
                  <a:lnTo>
                    <a:pt x="179978" y="77446"/>
                  </a:lnTo>
                  <a:lnTo>
                    <a:pt x="125517" y="22962"/>
                  </a:lnTo>
                  <a:lnTo>
                    <a:pt x="89499" y="22962"/>
                  </a:lnTo>
                  <a:lnTo>
                    <a:pt x="6653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15"/>
            <p:cNvSpPr/>
            <p:nvPr/>
          </p:nvSpPr>
          <p:spPr>
            <a:xfrm>
              <a:off x="1631600" y="1974425"/>
              <a:ext cx="6160000" cy="1095650"/>
            </a:xfrm>
            <a:custGeom>
              <a:avLst/>
              <a:gdLst/>
              <a:ahLst/>
              <a:cxnLst/>
              <a:rect l="l" t="t" r="r" b="b"/>
              <a:pathLst>
                <a:path w="246400" h="43826" extrusionOk="0">
                  <a:moveTo>
                    <a:pt x="183" y="1"/>
                  </a:moveTo>
                  <a:cubicBezTo>
                    <a:pt x="69" y="1"/>
                    <a:pt x="0" y="92"/>
                    <a:pt x="0" y="206"/>
                  </a:cubicBezTo>
                  <a:cubicBezTo>
                    <a:pt x="0" y="298"/>
                    <a:pt x="69" y="389"/>
                    <a:pt x="183" y="389"/>
                  </a:cubicBezTo>
                  <a:lnTo>
                    <a:pt x="61286" y="389"/>
                  </a:lnTo>
                  <a:lnTo>
                    <a:pt x="104723" y="43825"/>
                  </a:lnTo>
                  <a:lnTo>
                    <a:pt x="165210" y="43825"/>
                  </a:lnTo>
                  <a:lnTo>
                    <a:pt x="207414" y="1599"/>
                  </a:lnTo>
                  <a:lnTo>
                    <a:pt x="246217" y="1599"/>
                  </a:lnTo>
                  <a:cubicBezTo>
                    <a:pt x="246308" y="1599"/>
                    <a:pt x="246400" y="1507"/>
                    <a:pt x="246400" y="1416"/>
                  </a:cubicBezTo>
                  <a:cubicBezTo>
                    <a:pt x="246400" y="1302"/>
                    <a:pt x="246308" y="1233"/>
                    <a:pt x="246217" y="1233"/>
                  </a:cubicBezTo>
                  <a:lnTo>
                    <a:pt x="207254" y="1233"/>
                  </a:lnTo>
                  <a:lnTo>
                    <a:pt x="165050" y="43437"/>
                  </a:lnTo>
                  <a:lnTo>
                    <a:pt x="104883" y="43437"/>
                  </a:lnTo>
                  <a:lnTo>
                    <a:pt x="614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15"/>
            <p:cNvSpPr/>
            <p:nvPr/>
          </p:nvSpPr>
          <p:spPr>
            <a:xfrm>
              <a:off x="1978550" y="331575"/>
              <a:ext cx="4691750" cy="1289675"/>
            </a:xfrm>
            <a:custGeom>
              <a:avLst/>
              <a:gdLst/>
              <a:ahLst/>
              <a:cxnLst/>
              <a:rect l="l" t="t" r="r" b="b"/>
              <a:pathLst>
                <a:path w="187670" h="51587" extrusionOk="0">
                  <a:moveTo>
                    <a:pt x="187453" y="1"/>
                  </a:moveTo>
                  <a:cubicBezTo>
                    <a:pt x="187407" y="1"/>
                    <a:pt x="187362" y="24"/>
                    <a:pt x="187327" y="69"/>
                  </a:cubicBezTo>
                  <a:lnTo>
                    <a:pt x="143594" y="43780"/>
                  </a:lnTo>
                  <a:lnTo>
                    <a:pt x="103992" y="43780"/>
                  </a:lnTo>
                  <a:lnTo>
                    <a:pt x="87444" y="27232"/>
                  </a:lnTo>
                  <a:lnTo>
                    <a:pt x="46838" y="27232"/>
                  </a:lnTo>
                  <a:lnTo>
                    <a:pt x="22871" y="51198"/>
                  </a:lnTo>
                  <a:lnTo>
                    <a:pt x="183" y="51198"/>
                  </a:lnTo>
                  <a:cubicBezTo>
                    <a:pt x="91" y="51198"/>
                    <a:pt x="0" y="51289"/>
                    <a:pt x="0" y="51403"/>
                  </a:cubicBezTo>
                  <a:cubicBezTo>
                    <a:pt x="0" y="51495"/>
                    <a:pt x="91" y="51586"/>
                    <a:pt x="183" y="51586"/>
                  </a:cubicBezTo>
                  <a:lnTo>
                    <a:pt x="23031" y="51586"/>
                  </a:lnTo>
                  <a:lnTo>
                    <a:pt x="46997" y="27620"/>
                  </a:lnTo>
                  <a:lnTo>
                    <a:pt x="87284" y="27620"/>
                  </a:lnTo>
                  <a:lnTo>
                    <a:pt x="103833" y="44168"/>
                  </a:lnTo>
                  <a:lnTo>
                    <a:pt x="143754" y="44168"/>
                  </a:lnTo>
                  <a:lnTo>
                    <a:pt x="187579" y="321"/>
                  </a:lnTo>
                  <a:cubicBezTo>
                    <a:pt x="187670" y="252"/>
                    <a:pt x="187670" y="138"/>
                    <a:pt x="187579" y="69"/>
                  </a:cubicBezTo>
                  <a:cubicBezTo>
                    <a:pt x="187544" y="24"/>
                    <a:pt x="187499" y="1"/>
                    <a:pt x="1874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15"/>
            <p:cNvSpPr/>
            <p:nvPr/>
          </p:nvSpPr>
          <p:spPr>
            <a:xfrm>
              <a:off x="937150" y="2104550"/>
              <a:ext cx="6622775" cy="1510475"/>
            </a:xfrm>
            <a:custGeom>
              <a:avLst/>
              <a:gdLst/>
              <a:ahLst/>
              <a:cxnLst/>
              <a:rect l="l" t="t" r="r" b="b"/>
              <a:pathLst>
                <a:path w="264911" h="60419" extrusionOk="0">
                  <a:moveTo>
                    <a:pt x="183" y="0"/>
                  </a:moveTo>
                  <a:cubicBezTo>
                    <a:pt x="91" y="0"/>
                    <a:pt x="0" y="69"/>
                    <a:pt x="0" y="183"/>
                  </a:cubicBezTo>
                  <a:cubicBezTo>
                    <a:pt x="0" y="297"/>
                    <a:pt x="91" y="365"/>
                    <a:pt x="183" y="365"/>
                  </a:cubicBezTo>
                  <a:lnTo>
                    <a:pt x="57177" y="365"/>
                  </a:lnTo>
                  <a:lnTo>
                    <a:pt x="70941" y="14129"/>
                  </a:lnTo>
                  <a:lnTo>
                    <a:pt x="129214" y="14129"/>
                  </a:lnTo>
                  <a:lnTo>
                    <a:pt x="175504" y="60419"/>
                  </a:lnTo>
                  <a:lnTo>
                    <a:pt x="203419" y="60419"/>
                  </a:lnTo>
                  <a:lnTo>
                    <a:pt x="232316" y="31499"/>
                  </a:lnTo>
                  <a:lnTo>
                    <a:pt x="264705" y="31499"/>
                  </a:lnTo>
                  <a:cubicBezTo>
                    <a:pt x="264819" y="31499"/>
                    <a:pt x="264911" y="31430"/>
                    <a:pt x="264911" y="31316"/>
                  </a:cubicBezTo>
                  <a:cubicBezTo>
                    <a:pt x="264911" y="31225"/>
                    <a:pt x="264819" y="31134"/>
                    <a:pt x="264705" y="31134"/>
                  </a:cubicBezTo>
                  <a:lnTo>
                    <a:pt x="232156" y="31134"/>
                  </a:lnTo>
                  <a:lnTo>
                    <a:pt x="203259" y="60031"/>
                  </a:lnTo>
                  <a:lnTo>
                    <a:pt x="175664" y="60031"/>
                  </a:lnTo>
                  <a:lnTo>
                    <a:pt x="129374" y="13764"/>
                  </a:lnTo>
                  <a:lnTo>
                    <a:pt x="71101" y="13764"/>
                  </a:lnTo>
                  <a:lnTo>
                    <a:pt x="5733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15"/>
            <p:cNvSpPr/>
            <p:nvPr/>
          </p:nvSpPr>
          <p:spPr>
            <a:xfrm>
              <a:off x="1664700" y="294775"/>
              <a:ext cx="3135650" cy="766675"/>
            </a:xfrm>
            <a:custGeom>
              <a:avLst/>
              <a:gdLst/>
              <a:ahLst/>
              <a:cxnLst/>
              <a:rect l="l" t="t" r="r" b="b"/>
              <a:pathLst>
                <a:path w="125426" h="30667" extrusionOk="0">
                  <a:moveTo>
                    <a:pt x="125014" y="1"/>
                  </a:moveTo>
                  <a:cubicBezTo>
                    <a:pt x="124917" y="1"/>
                    <a:pt x="124820" y="35"/>
                    <a:pt x="124741" y="103"/>
                  </a:cubicBezTo>
                  <a:lnTo>
                    <a:pt x="111936" y="12931"/>
                  </a:lnTo>
                  <a:lnTo>
                    <a:pt x="47020" y="12931"/>
                  </a:lnTo>
                  <a:lnTo>
                    <a:pt x="30016" y="29913"/>
                  </a:lnTo>
                  <a:lnTo>
                    <a:pt x="388" y="29913"/>
                  </a:lnTo>
                  <a:cubicBezTo>
                    <a:pt x="160" y="29913"/>
                    <a:pt x="0" y="30073"/>
                    <a:pt x="0" y="30301"/>
                  </a:cubicBezTo>
                  <a:cubicBezTo>
                    <a:pt x="0" y="30507"/>
                    <a:pt x="160" y="30666"/>
                    <a:pt x="388" y="30666"/>
                  </a:cubicBezTo>
                  <a:lnTo>
                    <a:pt x="30335" y="30666"/>
                  </a:lnTo>
                  <a:lnTo>
                    <a:pt x="47340" y="13685"/>
                  </a:lnTo>
                  <a:lnTo>
                    <a:pt x="112255" y="13685"/>
                  </a:lnTo>
                  <a:lnTo>
                    <a:pt x="125288" y="651"/>
                  </a:lnTo>
                  <a:cubicBezTo>
                    <a:pt x="125425" y="514"/>
                    <a:pt x="125425" y="263"/>
                    <a:pt x="125288" y="103"/>
                  </a:cubicBezTo>
                  <a:cubicBezTo>
                    <a:pt x="125208" y="35"/>
                    <a:pt x="125111" y="1"/>
                    <a:pt x="1250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15"/>
            <p:cNvSpPr/>
            <p:nvPr/>
          </p:nvSpPr>
          <p:spPr>
            <a:xfrm>
              <a:off x="100600" y="2193550"/>
              <a:ext cx="3410675" cy="530725"/>
            </a:xfrm>
            <a:custGeom>
              <a:avLst/>
              <a:gdLst/>
              <a:ahLst/>
              <a:cxnLst/>
              <a:rect l="l" t="t" r="r" b="b"/>
              <a:pathLst>
                <a:path w="136427" h="21229" extrusionOk="0">
                  <a:moveTo>
                    <a:pt x="20748" y="1"/>
                  </a:moveTo>
                  <a:lnTo>
                    <a:pt x="160" y="20589"/>
                  </a:lnTo>
                  <a:cubicBezTo>
                    <a:pt x="0" y="20726"/>
                    <a:pt x="0" y="20977"/>
                    <a:pt x="160" y="21114"/>
                  </a:cubicBezTo>
                  <a:cubicBezTo>
                    <a:pt x="228" y="21205"/>
                    <a:pt x="342" y="21228"/>
                    <a:pt x="434" y="21228"/>
                  </a:cubicBezTo>
                  <a:cubicBezTo>
                    <a:pt x="525" y="21228"/>
                    <a:pt x="616" y="21205"/>
                    <a:pt x="708" y="21114"/>
                  </a:cubicBezTo>
                  <a:lnTo>
                    <a:pt x="21045" y="777"/>
                  </a:lnTo>
                  <a:lnTo>
                    <a:pt x="85390" y="777"/>
                  </a:lnTo>
                  <a:lnTo>
                    <a:pt x="103307" y="18672"/>
                  </a:lnTo>
                  <a:lnTo>
                    <a:pt x="136039" y="18672"/>
                  </a:lnTo>
                  <a:cubicBezTo>
                    <a:pt x="136267" y="18672"/>
                    <a:pt x="136427" y="18512"/>
                    <a:pt x="136427" y="18307"/>
                  </a:cubicBezTo>
                  <a:cubicBezTo>
                    <a:pt x="136427" y="18078"/>
                    <a:pt x="136267" y="17919"/>
                    <a:pt x="136039" y="17919"/>
                  </a:cubicBezTo>
                  <a:lnTo>
                    <a:pt x="103627" y="17919"/>
                  </a:lnTo>
                  <a:lnTo>
                    <a:pt x="8570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15"/>
            <p:cNvSpPr/>
            <p:nvPr/>
          </p:nvSpPr>
          <p:spPr>
            <a:xfrm>
              <a:off x="106300" y="832600"/>
              <a:ext cx="2024625" cy="395475"/>
            </a:xfrm>
            <a:custGeom>
              <a:avLst/>
              <a:gdLst/>
              <a:ahLst/>
              <a:cxnLst/>
              <a:rect l="l" t="t" r="r" b="b"/>
              <a:pathLst>
                <a:path w="80985" h="15819" extrusionOk="0">
                  <a:moveTo>
                    <a:pt x="206" y="1"/>
                  </a:moveTo>
                  <a:cubicBezTo>
                    <a:pt x="92" y="1"/>
                    <a:pt x="0" y="92"/>
                    <a:pt x="0" y="183"/>
                  </a:cubicBezTo>
                  <a:cubicBezTo>
                    <a:pt x="0" y="297"/>
                    <a:pt x="92" y="389"/>
                    <a:pt x="206" y="389"/>
                  </a:cubicBezTo>
                  <a:lnTo>
                    <a:pt x="37297" y="389"/>
                  </a:lnTo>
                  <a:lnTo>
                    <a:pt x="52750" y="15818"/>
                  </a:lnTo>
                  <a:lnTo>
                    <a:pt x="80779" y="15818"/>
                  </a:lnTo>
                  <a:cubicBezTo>
                    <a:pt x="80893" y="15818"/>
                    <a:pt x="80985" y="15727"/>
                    <a:pt x="80985" y="15636"/>
                  </a:cubicBezTo>
                  <a:cubicBezTo>
                    <a:pt x="80985" y="15522"/>
                    <a:pt x="80893" y="15430"/>
                    <a:pt x="80779" y="15430"/>
                  </a:cubicBezTo>
                  <a:lnTo>
                    <a:pt x="52909" y="15430"/>
                  </a:lnTo>
                  <a:lnTo>
                    <a:pt x="3745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15"/>
            <p:cNvSpPr/>
            <p:nvPr/>
          </p:nvSpPr>
          <p:spPr>
            <a:xfrm>
              <a:off x="24125" y="1108225"/>
              <a:ext cx="1654850" cy="513025"/>
            </a:xfrm>
            <a:custGeom>
              <a:avLst/>
              <a:gdLst/>
              <a:ahLst/>
              <a:cxnLst/>
              <a:rect l="l" t="t" r="r" b="b"/>
              <a:pathLst>
                <a:path w="66194" h="20521" extrusionOk="0">
                  <a:moveTo>
                    <a:pt x="183" y="0"/>
                  </a:moveTo>
                  <a:cubicBezTo>
                    <a:pt x="92" y="0"/>
                    <a:pt x="1" y="91"/>
                    <a:pt x="1" y="206"/>
                  </a:cubicBezTo>
                  <a:cubicBezTo>
                    <a:pt x="1" y="297"/>
                    <a:pt x="92" y="388"/>
                    <a:pt x="183" y="388"/>
                  </a:cubicBezTo>
                  <a:lnTo>
                    <a:pt x="25245" y="388"/>
                  </a:lnTo>
                  <a:lnTo>
                    <a:pt x="45377" y="20520"/>
                  </a:lnTo>
                  <a:lnTo>
                    <a:pt x="66011" y="20520"/>
                  </a:lnTo>
                  <a:cubicBezTo>
                    <a:pt x="66103" y="20520"/>
                    <a:pt x="66194" y="20429"/>
                    <a:pt x="66194" y="20337"/>
                  </a:cubicBezTo>
                  <a:cubicBezTo>
                    <a:pt x="66194" y="20223"/>
                    <a:pt x="66103" y="20132"/>
                    <a:pt x="66011" y="20132"/>
                  </a:cubicBezTo>
                  <a:lnTo>
                    <a:pt x="45537" y="20132"/>
                  </a:lnTo>
                  <a:lnTo>
                    <a:pt x="25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15"/>
            <p:cNvSpPr/>
            <p:nvPr/>
          </p:nvSpPr>
          <p:spPr>
            <a:xfrm>
              <a:off x="24125" y="1371850"/>
              <a:ext cx="979225" cy="451975"/>
            </a:xfrm>
            <a:custGeom>
              <a:avLst/>
              <a:gdLst/>
              <a:ahLst/>
              <a:cxnLst/>
              <a:rect l="l" t="t" r="r" b="b"/>
              <a:pathLst>
                <a:path w="39169" h="18079" extrusionOk="0">
                  <a:moveTo>
                    <a:pt x="183" y="0"/>
                  </a:moveTo>
                  <a:cubicBezTo>
                    <a:pt x="92" y="0"/>
                    <a:pt x="1" y="92"/>
                    <a:pt x="1" y="206"/>
                  </a:cubicBezTo>
                  <a:cubicBezTo>
                    <a:pt x="1" y="297"/>
                    <a:pt x="92" y="388"/>
                    <a:pt x="183" y="388"/>
                  </a:cubicBezTo>
                  <a:lnTo>
                    <a:pt x="21182" y="388"/>
                  </a:lnTo>
                  <a:lnTo>
                    <a:pt x="38826" y="18010"/>
                  </a:lnTo>
                  <a:cubicBezTo>
                    <a:pt x="38849" y="18055"/>
                    <a:pt x="38895" y="18078"/>
                    <a:pt x="38940" y="18078"/>
                  </a:cubicBezTo>
                  <a:cubicBezTo>
                    <a:pt x="39009" y="18078"/>
                    <a:pt x="39055" y="18055"/>
                    <a:pt x="39077" y="18010"/>
                  </a:cubicBezTo>
                  <a:cubicBezTo>
                    <a:pt x="39169" y="17941"/>
                    <a:pt x="39169" y="17827"/>
                    <a:pt x="39077" y="17736"/>
                  </a:cubicBezTo>
                  <a:lnTo>
                    <a:pt x="213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15"/>
            <p:cNvSpPr/>
            <p:nvPr/>
          </p:nvSpPr>
          <p:spPr>
            <a:xfrm>
              <a:off x="5585500" y="1408375"/>
              <a:ext cx="1529900" cy="580350"/>
            </a:xfrm>
            <a:custGeom>
              <a:avLst/>
              <a:gdLst/>
              <a:ahLst/>
              <a:cxnLst/>
              <a:rect l="l" t="t" r="r" b="b"/>
              <a:pathLst>
                <a:path w="61196" h="23214" extrusionOk="0">
                  <a:moveTo>
                    <a:pt x="49121" y="0"/>
                  </a:moveTo>
                  <a:lnTo>
                    <a:pt x="26661" y="22460"/>
                  </a:lnTo>
                  <a:lnTo>
                    <a:pt x="389" y="22460"/>
                  </a:lnTo>
                  <a:cubicBezTo>
                    <a:pt x="161" y="22460"/>
                    <a:pt x="1" y="22620"/>
                    <a:pt x="1" y="22848"/>
                  </a:cubicBezTo>
                  <a:cubicBezTo>
                    <a:pt x="1" y="23054"/>
                    <a:pt x="161" y="23214"/>
                    <a:pt x="389" y="23214"/>
                  </a:cubicBezTo>
                  <a:lnTo>
                    <a:pt x="26980" y="23214"/>
                  </a:lnTo>
                  <a:lnTo>
                    <a:pt x="49441" y="776"/>
                  </a:lnTo>
                  <a:lnTo>
                    <a:pt x="60808" y="776"/>
                  </a:lnTo>
                  <a:cubicBezTo>
                    <a:pt x="61013" y="776"/>
                    <a:pt x="61196" y="594"/>
                    <a:pt x="61196" y="388"/>
                  </a:cubicBezTo>
                  <a:cubicBezTo>
                    <a:pt x="61196" y="183"/>
                    <a:pt x="61013" y="0"/>
                    <a:pt x="608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15"/>
            <p:cNvSpPr/>
            <p:nvPr/>
          </p:nvSpPr>
          <p:spPr>
            <a:xfrm>
              <a:off x="5953000" y="3543100"/>
              <a:ext cx="134700" cy="134700"/>
            </a:xfrm>
            <a:custGeom>
              <a:avLst/>
              <a:gdLst/>
              <a:ahLst/>
              <a:cxnLst/>
              <a:rect l="l" t="t" r="r" b="b"/>
              <a:pathLst>
                <a:path w="5388" h="5388" extrusionOk="0">
                  <a:moveTo>
                    <a:pt x="2694" y="366"/>
                  </a:moveTo>
                  <a:cubicBezTo>
                    <a:pt x="3972" y="366"/>
                    <a:pt x="5022" y="1416"/>
                    <a:pt x="5022" y="2694"/>
                  </a:cubicBezTo>
                  <a:cubicBezTo>
                    <a:pt x="5022" y="3949"/>
                    <a:pt x="3972" y="4999"/>
                    <a:pt x="2694" y="4999"/>
                  </a:cubicBezTo>
                  <a:cubicBezTo>
                    <a:pt x="1416" y="4999"/>
                    <a:pt x="388" y="3949"/>
                    <a:pt x="388" y="2694"/>
                  </a:cubicBezTo>
                  <a:cubicBezTo>
                    <a:pt x="388" y="1416"/>
                    <a:pt x="1416" y="366"/>
                    <a:pt x="2694" y="366"/>
                  </a:cubicBezTo>
                  <a:close/>
                  <a:moveTo>
                    <a:pt x="2694" y="1"/>
                  </a:moveTo>
                  <a:cubicBezTo>
                    <a:pt x="1210" y="1"/>
                    <a:pt x="0" y="1187"/>
                    <a:pt x="0" y="2694"/>
                  </a:cubicBezTo>
                  <a:cubicBezTo>
                    <a:pt x="0" y="4178"/>
                    <a:pt x="1210" y="5387"/>
                    <a:pt x="2694" y="5387"/>
                  </a:cubicBezTo>
                  <a:cubicBezTo>
                    <a:pt x="4177" y="5387"/>
                    <a:pt x="5387" y="4178"/>
                    <a:pt x="5387" y="2694"/>
                  </a:cubicBezTo>
                  <a:cubicBezTo>
                    <a:pt x="5387" y="1187"/>
                    <a:pt x="4177" y="1"/>
                    <a:pt x="26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15"/>
            <p:cNvSpPr/>
            <p:nvPr/>
          </p:nvSpPr>
          <p:spPr>
            <a:xfrm>
              <a:off x="5976400" y="3566500"/>
              <a:ext cx="87900" cy="87325"/>
            </a:xfrm>
            <a:custGeom>
              <a:avLst/>
              <a:gdLst/>
              <a:ahLst/>
              <a:cxnLst/>
              <a:rect l="l" t="t" r="r" b="b"/>
              <a:pathLst>
                <a:path w="3516" h="3493" extrusionOk="0">
                  <a:moveTo>
                    <a:pt x="1758" y="0"/>
                  </a:moveTo>
                  <a:cubicBezTo>
                    <a:pt x="799" y="0"/>
                    <a:pt x="0" y="776"/>
                    <a:pt x="0" y="1758"/>
                  </a:cubicBezTo>
                  <a:cubicBezTo>
                    <a:pt x="0" y="2717"/>
                    <a:pt x="799" y="3493"/>
                    <a:pt x="1758" y="3493"/>
                  </a:cubicBezTo>
                  <a:cubicBezTo>
                    <a:pt x="2739" y="3493"/>
                    <a:pt x="3515" y="2717"/>
                    <a:pt x="3515" y="1758"/>
                  </a:cubicBezTo>
                  <a:cubicBezTo>
                    <a:pt x="3515" y="776"/>
                    <a:pt x="2739" y="0"/>
                    <a:pt x="17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15"/>
            <p:cNvSpPr/>
            <p:nvPr/>
          </p:nvSpPr>
          <p:spPr>
            <a:xfrm>
              <a:off x="5421175" y="2256325"/>
              <a:ext cx="134700" cy="134700"/>
            </a:xfrm>
            <a:custGeom>
              <a:avLst/>
              <a:gdLst/>
              <a:ahLst/>
              <a:cxnLst/>
              <a:rect l="l" t="t" r="r" b="b"/>
              <a:pathLst>
                <a:path w="5388" h="5388" extrusionOk="0">
                  <a:moveTo>
                    <a:pt x="2694" y="389"/>
                  </a:moveTo>
                  <a:cubicBezTo>
                    <a:pt x="3972" y="389"/>
                    <a:pt x="4999" y="1416"/>
                    <a:pt x="4999" y="2694"/>
                  </a:cubicBezTo>
                  <a:cubicBezTo>
                    <a:pt x="4999" y="3972"/>
                    <a:pt x="3972" y="5022"/>
                    <a:pt x="2694" y="5022"/>
                  </a:cubicBezTo>
                  <a:cubicBezTo>
                    <a:pt x="1415" y="5022"/>
                    <a:pt x="365" y="3972"/>
                    <a:pt x="365" y="2694"/>
                  </a:cubicBezTo>
                  <a:cubicBezTo>
                    <a:pt x="365" y="1416"/>
                    <a:pt x="1415" y="389"/>
                    <a:pt x="2694" y="389"/>
                  </a:cubicBezTo>
                  <a:close/>
                  <a:moveTo>
                    <a:pt x="2694" y="1"/>
                  </a:moveTo>
                  <a:cubicBezTo>
                    <a:pt x="1210" y="1"/>
                    <a:pt x="0" y="1210"/>
                    <a:pt x="0" y="2694"/>
                  </a:cubicBezTo>
                  <a:cubicBezTo>
                    <a:pt x="0" y="4178"/>
                    <a:pt x="1210" y="5387"/>
                    <a:pt x="2694" y="5387"/>
                  </a:cubicBezTo>
                  <a:cubicBezTo>
                    <a:pt x="4177" y="5387"/>
                    <a:pt x="5387" y="4178"/>
                    <a:pt x="5387" y="2694"/>
                  </a:cubicBezTo>
                  <a:cubicBezTo>
                    <a:pt x="5387" y="1210"/>
                    <a:pt x="4177" y="1"/>
                    <a:pt x="26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15"/>
            <p:cNvSpPr/>
            <p:nvPr/>
          </p:nvSpPr>
          <p:spPr>
            <a:xfrm>
              <a:off x="5444575" y="2279725"/>
              <a:ext cx="87900" cy="87900"/>
            </a:xfrm>
            <a:custGeom>
              <a:avLst/>
              <a:gdLst/>
              <a:ahLst/>
              <a:cxnLst/>
              <a:rect l="l" t="t" r="r" b="b"/>
              <a:pathLst>
                <a:path w="3516" h="3516" extrusionOk="0">
                  <a:moveTo>
                    <a:pt x="1758" y="0"/>
                  </a:moveTo>
                  <a:cubicBezTo>
                    <a:pt x="776" y="0"/>
                    <a:pt x="0" y="799"/>
                    <a:pt x="0" y="1758"/>
                  </a:cubicBezTo>
                  <a:cubicBezTo>
                    <a:pt x="0" y="2739"/>
                    <a:pt x="776" y="3516"/>
                    <a:pt x="1758" y="3516"/>
                  </a:cubicBezTo>
                  <a:cubicBezTo>
                    <a:pt x="2716" y="3516"/>
                    <a:pt x="3515" y="2739"/>
                    <a:pt x="3515" y="1758"/>
                  </a:cubicBezTo>
                  <a:cubicBezTo>
                    <a:pt x="3515" y="799"/>
                    <a:pt x="2716" y="0"/>
                    <a:pt x="17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15"/>
            <p:cNvSpPr/>
            <p:nvPr/>
          </p:nvSpPr>
          <p:spPr>
            <a:xfrm>
              <a:off x="5459400" y="1912225"/>
              <a:ext cx="134700" cy="134700"/>
            </a:xfrm>
            <a:custGeom>
              <a:avLst/>
              <a:gdLst/>
              <a:ahLst/>
              <a:cxnLst/>
              <a:rect l="l" t="t" r="r" b="b"/>
              <a:pathLst>
                <a:path w="5388" h="5388" extrusionOk="0">
                  <a:moveTo>
                    <a:pt x="2694" y="366"/>
                  </a:moveTo>
                  <a:cubicBezTo>
                    <a:pt x="3972" y="366"/>
                    <a:pt x="4999" y="1416"/>
                    <a:pt x="4999" y="2694"/>
                  </a:cubicBezTo>
                  <a:cubicBezTo>
                    <a:pt x="4999" y="3973"/>
                    <a:pt x="3972" y="5000"/>
                    <a:pt x="2694" y="5000"/>
                  </a:cubicBezTo>
                  <a:cubicBezTo>
                    <a:pt x="1416" y="5000"/>
                    <a:pt x="389" y="3973"/>
                    <a:pt x="389" y="2694"/>
                  </a:cubicBezTo>
                  <a:cubicBezTo>
                    <a:pt x="389" y="1416"/>
                    <a:pt x="1416" y="366"/>
                    <a:pt x="2694" y="366"/>
                  </a:cubicBezTo>
                  <a:close/>
                  <a:moveTo>
                    <a:pt x="2694" y="1"/>
                  </a:moveTo>
                  <a:cubicBezTo>
                    <a:pt x="1210" y="1"/>
                    <a:pt x="1" y="1211"/>
                    <a:pt x="1" y="2694"/>
                  </a:cubicBezTo>
                  <a:cubicBezTo>
                    <a:pt x="1" y="4178"/>
                    <a:pt x="1210" y="5388"/>
                    <a:pt x="2694" y="5388"/>
                  </a:cubicBezTo>
                  <a:cubicBezTo>
                    <a:pt x="4178" y="5388"/>
                    <a:pt x="5387" y="4178"/>
                    <a:pt x="5387" y="2694"/>
                  </a:cubicBezTo>
                  <a:cubicBezTo>
                    <a:pt x="5387" y="1211"/>
                    <a:pt x="4178" y="1"/>
                    <a:pt x="26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15"/>
            <p:cNvSpPr/>
            <p:nvPr/>
          </p:nvSpPr>
          <p:spPr>
            <a:xfrm>
              <a:off x="5482800" y="1935625"/>
              <a:ext cx="87900" cy="87900"/>
            </a:xfrm>
            <a:custGeom>
              <a:avLst/>
              <a:gdLst/>
              <a:ahLst/>
              <a:cxnLst/>
              <a:rect l="l" t="t" r="r" b="b"/>
              <a:pathLst>
                <a:path w="3516" h="3516" extrusionOk="0">
                  <a:moveTo>
                    <a:pt x="1758" y="1"/>
                  </a:moveTo>
                  <a:cubicBezTo>
                    <a:pt x="799" y="1"/>
                    <a:pt x="0" y="777"/>
                    <a:pt x="0" y="1758"/>
                  </a:cubicBezTo>
                  <a:cubicBezTo>
                    <a:pt x="0" y="2717"/>
                    <a:pt x="799" y="3516"/>
                    <a:pt x="1758" y="3516"/>
                  </a:cubicBezTo>
                  <a:cubicBezTo>
                    <a:pt x="2739" y="3516"/>
                    <a:pt x="3515" y="2717"/>
                    <a:pt x="3515" y="1758"/>
                  </a:cubicBezTo>
                  <a:cubicBezTo>
                    <a:pt x="3515" y="777"/>
                    <a:pt x="2739" y="1"/>
                    <a:pt x="17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15"/>
            <p:cNvSpPr/>
            <p:nvPr/>
          </p:nvSpPr>
          <p:spPr>
            <a:xfrm>
              <a:off x="4736975" y="1935625"/>
              <a:ext cx="87900" cy="87900"/>
            </a:xfrm>
            <a:custGeom>
              <a:avLst/>
              <a:gdLst/>
              <a:ahLst/>
              <a:cxnLst/>
              <a:rect l="l" t="t" r="r" b="b"/>
              <a:pathLst>
                <a:path w="3516" h="3516" extrusionOk="0">
                  <a:moveTo>
                    <a:pt x="1758" y="1"/>
                  </a:moveTo>
                  <a:cubicBezTo>
                    <a:pt x="777" y="1"/>
                    <a:pt x="1" y="777"/>
                    <a:pt x="1" y="1758"/>
                  </a:cubicBezTo>
                  <a:cubicBezTo>
                    <a:pt x="1" y="2717"/>
                    <a:pt x="777" y="3516"/>
                    <a:pt x="1758" y="3516"/>
                  </a:cubicBezTo>
                  <a:cubicBezTo>
                    <a:pt x="2717" y="3516"/>
                    <a:pt x="3516" y="2717"/>
                    <a:pt x="3516" y="1758"/>
                  </a:cubicBezTo>
                  <a:cubicBezTo>
                    <a:pt x="3516" y="777"/>
                    <a:pt x="2717" y="1"/>
                    <a:pt x="17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15"/>
            <p:cNvSpPr/>
            <p:nvPr/>
          </p:nvSpPr>
          <p:spPr>
            <a:xfrm>
              <a:off x="7044625" y="2632950"/>
              <a:ext cx="87900" cy="87325"/>
            </a:xfrm>
            <a:custGeom>
              <a:avLst/>
              <a:gdLst/>
              <a:ahLst/>
              <a:cxnLst/>
              <a:rect l="l" t="t" r="r" b="b"/>
              <a:pathLst>
                <a:path w="3516" h="3493" extrusionOk="0">
                  <a:moveTo>
                    <a:pt x="1758" y="0"/>
                  </a:moveTo>
                  <a:cubicBezTo>
                    <a:pt x="799" y="0"/>
                    <a:pt x="0" y="776"/>
                    <a:pt x="0" y="1735"/>
                  </a:cubicBezTo>
                  <a:cubicBezTo>
                    <a:pt x="0" y="2716"/>
                    <a:pt x="799" y="3493"/>
                    <a:pt x="1758" y="3493"/>
                  </a:cubicBezTo>
                  <a:cubicBezTo>
                    <a:pt x="2739" y="3493"/>
                    <a:pt x="3515" y="2716"/>
                    <a:pt x="3515" y="1735"/>
                  </a:cubicBezTo>
                  <a:cubicBezTo>
                    <a:pt x="3515" y="776"/>
                    <a:pt x="2739" y="0"/>
                    <a:pt x="17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15"/>
            <p:cNvSpPr/>
            <p:nvPr/>
          </p:nvSpPr>
          <p:spPr>
            <a:xfrm>
              <a:off x="4222850" y="1085400"/>
              <a:ext cx="134675" cy="134675"/>
            </a:xfrm>
            <a:custGeom>
              <a:avLst/>
              <a:gdLst/>
              <a:ahLst/>
              <a:cxnLst/>
              <a:rect l="l" t="t" r="r" b="b"/>
              <a:pathLst>
                <a:path w="5387" h="5387" extrusionOk="0">
                  <a:moveTo>
                    <a:pt x="2694" y="388"/>
                  </a:moveTo>
                  <a:cubicBezTo>
                    <a:pt x="3972" y="388"/>
                    <a:pt x="5022" y="1415"/>
                    <a:pt x="5022" y="2694"/>
                  </a:cubicBezTo>
                  <a:cubicBezTo>
                    <a:pt x="5022" y="3972"/>
                    <a:pt x="3972" y="4999"/>
                    <a:pt x="2694" y="4999"/>
                  </a:cubicBezTo>
                  <a:cubicBezTo>
                    <a:pt x="1415" y="4999"/>
                    <a:pt x="388" y="3972"/>
                    <a:pt x="388" y="2694"/>
                  </a:cubicBezTo>
                  <a:cubicBezTo>
                    <a:pt x="388" y="1415"/>
                    <a:pt x="1415" y="388"/>
                    <a:pt x="2694" y="388"/>
                  </a:cubicBezTo>
                  <a:close/>
                  <a:moveTo>
                    <a:pt x="2694" y="0"/>
                  </a:moveTo>
                  <a:cubicBezTo>
                    <a:pt x="1210" y="0"/>
                    <a:pt x="0" y="1210"/>
                    <a:pt x="0" y="2694"/>
                  </a:cubicBezTo>
                  <a:cubicBezTo>
                    <a:pt x="0" y="4177"/>
                    <a:pt x="1210" y="5387"/>
                    <a:pt x="2694" y="5387"/>
                  </a:cubicBezTo>
                  <a:cubicBezTo>
                    <a:pt x="4177" y="5387"/>
                    <a:pt x="5387" y="4177"/>
                    <a:pt x="5387" y="2694"/>
                  </a:cubicBezTo>
                  <a:cubicBezTo>
                    <a:pt x="5387" y="1210"/>
                    <a:pt x="4177" y="0"/>
                    <a:pt x="26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15"/>
            <p:cNvSpPr/>
            <p:nvPr/>
          </p:nvSpPr>
          <p:spPr>
            <a:xfrm>
              <a:off x="4246800" y="1108775"/>
              <a:ext cx="87350" cy="87925"/>
            </a:xfrm>
            <a:custGeom>
              <a:avLst/>
              <a:gdLst/>
              <a:ahLst/>
              <a:cxnLst/>
              <a:rect l="l" t="t" r="r" b="b"/>
              <a:pathLst>
                <a:path w="3494" h="3517" extrusionOk="0">
                  <a:moveTo>
                    <a:pt x="1736" y="1"/>
                  </a:moveTo>
                  <a:cubicBezTo>
                    <a:pt x="777" y="1"/>
                    <a:pt x="1" y="800"/>
                    <a:pt x="1" y="1759"/>
                  </a:cubicBezTo>
                  <a:cubicBezTo>
                    <a:pt x="1" y="2717"/>
                    <a:pt x="777" y="3516"/>
                    <a:pt x="1736" y="3516"/>
                  </a:cubicBezTo>
                  <a:cubicBezTo>
                    <a:pt x="2717" y="3516"/>
                    <a:pt x="3493" y="2717"/>
                    <a:pt x="3493" y="1759"/>
                  </a:cubicBezTo>
                  <a:cubicBezTo>
                    <a:pt x="3493" y="800"/>
                    <a:pt x="2717" y="1"/>
                    <a:pt x="17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15"/>
            <p:cNvSpPr/>
            <p:nvPr/>
          </p:nvSpPr>
          <p:spPr>
            <a:xfrm>
              <a:off x="3502700" y="2585000"/>
              <a:ext cx="134700" cy="134700"/>
            </a:xfrm>
            <a:custGeom>
              <a:avLst/>
              <a:gdLst/>
              <a:ahLst/>
              <a:cxnLst/>
              <a:rect l="l" t="t" r="r" b="b"/>
              <a:pathLst>
                <a:path w="5388" h="5388" extrusionOk="0">
                  <a:moveTo>
                    <a:pt x="2694" y="389"/>
                  </a:moveTo>
                  <a:cubicBezTo>
                    <a:pt x="3972" y="389"/>
                    <a:pt x="4999" y="1416"/>
                    <a:pt x="4999" y="2694"/>
                  </a:cubicBezTo>
                  <a:cubicBezTo>
                    <a:pt x="4999" y="3973"/>
                    <a:pt x="3972" y="5000"/>
                    <a:pt x="2694" y="5000"/>
                  </a:cubicBezTo>
                  <a:cubicBezTo>
                    <a:pt x="1416" y="5000"/>
                    <a:pt x="389" y="3973"/>
                    <a:pt x="389" y="2694"/>
                  </a:cubicBezTo>
                  <a:cubicBezTo>
                    <a:pt x="389" y="1416"/>
                    <a:pt x="1416" y="389"/>
                    <a:pt x="2694" y="389"/>
                  </a:cubicBezTo>
                  <a:close/>
                  <a:moveTo>
                    <a:pt x="2694" y="1"/>
                  </a:moveTo>
                  <a:cubicBezTo>
                    <a:pt x="1210" y="1"/>
                    <a:pt x="1" y="1211"/>
                    <a:pt x="1" y="2694"/>
                  </a:cubicBezTo>
                  <a:cubicBezTo>
                    <a:pt x="1" y="4178"/>
                    <a:pt x="1210" y="5388"/>
                    <a:pt x="2694" y="5388"/>
                  </a:cubicBezTo>
                  <a:cubicBezTo>
                    <a:pt x="4178" y="5388"/>
                    <a:pt x="5387" y="4178"/>
                    <a:pt x="5387" y="2694"/>
                  </a:cubicBezTo>
                  <a:cubicBezTo>
                    <a:pt x="5387" y="1211"/>
                    <a:pt x="4178" y="1"/>
                    <a:pt x="26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15"/>
            <p:cNvSpPr/>
            <p:nvPr/>
          </p:nvSpPr>
          <p:spPr>
            <a:xfrm>
              <a:off x="3526100" y="2608400"/>
              <a:ext cx="87900" cy="87900"/>
            </a:xfrm>
            <a:custGeom>
              <a:avLst/>
              <a:gdLst/>
              <a:ahLst/>
              <a:cxnLst/>
              <a:rect l="l" t="t" r="r" b="b"/>
              <a:pathLst>
                <a:path w="3516" h="3516" extrusionOk="0">
                  <a:moveTo>
                    <a:pt x="1758" y="1"/>
                  </a:moveTo>
                  <a:cubicBezTo>
                    <a:pt x="776" y="1"/>
                    <a:pt x="0" y="777"/>
                    <a:pt x="0" y="1758"/>
                  </a:cubicBezTo>
                  <a:cubicBezTo>
                    <a:pt x="0" y="2717"/>
                    <a:pt x="776" y="3516"/>
                    <a:pt x="1758" y="3516"/>
                  </a:cubicBezTo>
                  <a:cubicBezTo>
                    <a:pt x="2717" y="3516"/>
                    <a:pt x="3516" y="2717"/>
                    <a:pt x="3516" y="1758"/>
                  </a:cubicBezTo>
                  <a:cubicBezTo>
                    <a:pt x="3516" y="777"/>
                    <a:pt x="2717" y="1"/>
                    <a:pt x="17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15"/>
            <p:cNvSpPr/>
            <p:nvPr/>
          </p:nvSpPr>
          <p:spPr>
            <a:xfrm>
              <a:off x="2281550" y="1156150"/>
              <a:ext cx="134700" cy="134700"/>
            </a:xfrm>
            <a:custGeom>
              <a:avLst/>
              <a:gdLst/>
              <a:ahLst/>
              <a:cxnLst/>
              <a:rect l="l" t="t" r="r" b="b"/>
              <a:pathLst>
                <a:path w="5388" h="5388" extrusionOk="0">
                  <a:moveTo>
                    <a:pt x="2694" y="366"/>
                  </a:moveTo>
                  <a:cubicBezTo>
                    <a:pt x="3972" y="366"/>
                    <a:pt x="4999" y="1416"/>
                    <a:pt x="4999" y="2694"/>
                  </a:cubicBezTo>
                  <a:cubicBezTo>
                    <a:pt x="4999" y="3972"/>
                    <a:pt x="3972" y="4999"/>
                    <a:pt x="2694" y="4999"/>
                  </a:cubicBezTo>
                  <a:cubicBezTo>
                    <a:pt x="1416" y="4999"/>
                    <a:pt x="366" y="3972"/>
                    <a:pt x="366" y="2694"/>
                  </a:cubicBezTo>
                  <a:cubicBezTo>
                    <a:pt x="366" y="1416"/>
                    <a:pt x="1416" y="366"/>
                    <a:pt x="2694" y="366"/>
                  </a:cubicBezTo>
                  <a:close/>
                  <a:moveTo>
                    <a:pt x="2694" y="0"/>
                  </a:moveTo>
                  <a:cubicBezTo>
                    <a:pt x="1210" y="0"/>
                    <a:pt x="0" y="1210"/>
                    <a:pt x="0" y="2694"/>
                  </a:cubicBezTo>
                  <a:cubicBezTo>
                    <a:pt x="0" y="4178"/>
                    <a:pt x="1210" y="5387"/>
                    <a:pt x="2694" y="5387"/>
                  </a:cubicBezTo>
                  <a:cubicBezTo>
                    <a:pt x="4177" y="5387"/>
                    <a:pt x="5387" y="4178"/>
                    <a:pt x="5387" y="2694"/>
                  </a:cubicBezTo>
                  <a:cubicBezTo>
                    <a:pt x="5387" y="1210"/>
                    <a:pt x="4177" y="0"/>
                    <a:pt x="26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15"/>
            <p:cNvSpPr/>
            <p:nvPr/>
          </p:nvSpPr>
          <p:spPr>
            <a:xfrm>
              <a:off x="2304950" y="1179550"/>
              <a:ext cx="87325" cy="87900"/>
            </a:xfrm>
            <a:custGeom>
              <a:avLst/>
              <a:gdLst/>
              <a:ahLst/>
              <a:cxnLst/>
              <a:rect l="l" t="t" r="r" b="b"/>
              <a:pathLst>
                <a:path w="3493" h="3516" extrusionOk="0">
                  <a:moveTo>
                    <a:pt x="1758" y="0"/>
                  </a:moveTo>
                  <a:cubicBezTo>
                    <a:pt x="776" y="0"/>
                    <a:pt x="0" y="776"/>
                    <a:pt x="0" y="1758"/>
                  </a:cubicBezTo>
                  <a:cubicBezTo>
                    <a:pt x="0" y="2717"/>
                    <a:pt x="776" y="3515"/>
                    <a:pt x="1758" y="3515"/>
                  </a:cubicBezTo>
                  <a:cubicBezTo>
                    <a:pt x="2716" y="3515"/>
                    <a:pt x="3493" y="2717"/>
                    <a:pt x="3493" y="1758"/>
                  </a:cubicBezTo>
                  <a:cubicBezTo>
                    <a:pt x="3493" y="776"/>
                    <a:pt x="2716" y="0"/>
                    <a:pt x="17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15"/>
            <p:cNvSpPr/>
            <p:nvPr/>
          </p:nvSpPr>
          <p:spPr>
            <a:xfrm>
              <a:off x="1577950" y="1004925"/>
              <a:ext cx="94750" cy="94750"/>
            </a:xfrm>
            <a:custGeom>
              <a:avLst/>
              <a:gdLst/>
              <a:ahLst/>
              <a:cxnLst/>
              <a:rect l="l" t="t" r="r" b="b"/>
              <a:pathLst>
                <a:path w="3790" h="3790" extrusionOk="0">
                  <a:moveTo>
                    <a:pt x="1895" y="366"/>
                  </a:moveTo>
                  <a:cubicBezTo>
                    <a:pt x="2717" y="366"/>
                    <a:pt x="3402" y="1051"/>
                    <a:pt x="3402" y="1895"/>
                  </a:cubicBezTo>
                  <a:cubicBezTo>
                    <a:pt x="3402" y="2717"/>
                    <a:pt x="2717" y="3402"/>
                    <a:pt x="1895" y="3402"/>
                  </a:cubicBezTo>
                  <a:cubicBezTo>
                    <a:pt x="1051" y="3402"/>
                    <a:pt x="366" y="2717"/>
                    <a:pt x="366" y="1895"/>
                  </a:cubicBezTo>
                  <a:cubicBezTo>
                    <a:pt x="366" y="1051"/>
                    <a:pt x="1051" y="366"/>
                    <a:pt x="1895" y="366"/>
                  </a:cubicBezTo>
                  <a:close/>
                  <a:moveTo>
                    <a:pt x="1895" y="1"/>
                  </a:moveTo>
                  <a:cubicBezTo>
                    <a:pt x="845" y="1"/>
                    <a:pt x="1" y="845"/>
                    <a:pt x="1" y="1895"/>
                  </a:cubicBezTo>
                  <a:cubicBezTo>
                    <a:pt x="1" y="2922"/>
                    <a:pt x="845" y="3790"/>
                    <a:pt x="1895" y="3790"/>
                  </a:cubicBezTo>
                  <a:cubicBezTo>
                    <a:pt x="2922" y="3790"/>
                    <a:pt x="3790" y="2922"/>
                    <a:pt x="3790" y="1895"/>
                  </a:cubicBezTo>
                  <a:cubicBezTo>
                    <a:pt x="3790" y="845"/>
                    <a:pt x="2922" y="1"/>
                    <a:pt x="18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15"/>
            <p:cNvSpPr/>
            <p:nvPr/>
          </p:nvSpPr>
          <p:spPr>
            <a:xfrm>
              <a:off x="1595075" y="1022050"/>
              <a:ext cx="59950" cy="59950"/>
            </a:xfrm>
            <a:custGeom>
              <a:avLst/>
              <a:gdLst/>
              <a:ahLst/>
              <a:cxnLst/>
              <a:rect l="l" t="t" r="r" b="b"/>
              <a:pathLst>
                <a:path w="2398" h="2398" extrusionOk="0">
                  <a:moveTo>
                    <a:pt x="1210" y="1"/>
                  </a:moveTo>
                  <a:cubicBezTo>
                    <a:pt x="548" y="1"/>
                    <a:pt x="1" y="548"/>
                    <a:pt x="1" y="1210"/>
                  </a:cubicBezTo>
                  <a:cubicBezTo>
                    <a:pt x="1" y="1872"/>
                    <a:pt x="548" y="2397"/>
                    <a:pt x="1210" y="2397"/>
                  </a:cubicBezTo>
                  <a:cubicBezTo>
                    <a:pt x="1872" y="2397"/>
                    <a:pt x="2397" y="1872"/>
                    <a:pt x="2397" y="1210"/>
                  </a:cubicBezTo>
                  <a:cubicBezTo>
                    <a:pt x="2397" y="548"/>
                    <a:pt x="1872" y="1"/>
                    <a:pt x="12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15"/>
            <p:cNvSpPr/>
            <p:nvPr/>
          </p:nvSpPr>
          <p:spPr>
            <a:xfrm>
              <a:off x="2892125" y="1170425"/>
              <a:ext cx="106150" cy="106150"/>
            </a:xfrm>
            <a:custGeom>
              <a:avLst/>
              <a:gdLst/>
              <a:ahLst/>
              <a:cxnLst/>
              <a:rect l="l" t="t" r="r" b="b"/>
              <a:pathLst>
                <a:path w="4246" h="4246" extrusionOk="0">
                  <a:moveTo>
                    <a:pt x="2123" y="0"/>
                  </a:moveTo>
                  <a:cubicBezTo>
                    <a:pt x="959" y="0"/>
                    <a:pt x="0" y="936"/>
                    <a:pt x="0" y="2123"/>
                  </a:cubicBezTo>
                  <a:cubicBezTo>
                    <a:pt x="0" y="3287"/>
                    <a:pt x="959" y="4246"/>
                    <a:pt x="2123" y="4246"/>
                  </a:cubicBezTo>
                  <a:cubicBezTo>
                    <a:pt x="3310" y="4246"/>
                    <a:pt x="4246" y="3287"/>
                    <a:pt x="4246" y="2123"/>
                  </a:cubicBezTo>
                  <a:cubicBezTo>
                    <a:pt x="4246" y="936"/>
                    <a:pt x="3310" y="0"/>
                    <a:pt x="2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15"/>
            <p:cNvSpPr/>
            <p:nvPr/>
          </p:nvSpPr>
          <p:spPr>
            <a:xfrm>
              <a:off x="7004675" y="1366150"/>
              <a:ext cx="106150" cy="106150"/>
            </a:xfrm>
            <a:custGeom>
              <a:avLst/>
              <a:gdLst/>
              <a:ahLst/>
              <a:cxnLst/>
              <a:rect l="l" t="t" r="r" b="b"/>
              <a:pathLst>
                <a:path w="4246" h="4246" extrusionOk="0">
                  <a:moveTo>
                    <a:pt x="2123" y="0"/>
                  </a:moveTo>
                  <a:cubicBezTo>
                    <a:pt x="936" y="0"/>
                    <a:pt x="0" y="959"/>
                    <a:pt x="0" y="2123"/>
                  </a:cubicBezTo>
                  <a:cubicBezTo>
                    <a:pt x="0" y="3310"/>
                    <a:pt x="936" y="4246"/>
                    <a:pt x="2123" y="4246"/>
                  </a:cubicBezTo>
                  <a:cubicBezTo>
                    <a:pt x="3287" y="4246"/>
                    <a:pt x="4246" y="3310"/>
                    <a:pt x="4246" y="2123"/>
                  </a:cubicBezTo>
                  <a:cubicBezTo>
                    <a:pt x="4246" y="959"/>
                    <a:pt x="3287" y="0"/>
                    <a:pt x="2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15"/>
            <p:cNvSpPr/>
            <p:nvPr/>
          </p:nvSpPr>
          <p:spPr>
            <a:xfrm>
              <a:off x="6446600" y="2270600"/>
              <a:ext cx="106150" cy="106150"/>
            </a:xfrm>
            <a:custGeom>
              <a:avLst/>
              <a:gdLst/>
              <a:ahLst/>
              <a:cxnLst/>
              <a:rect l="l" t="t" r="r" b="b"/>
              <a:pathLst>
                <a:path w="4246" h="4246" extrusionOk="0">
                  <a:moveTo>
                    <a:pt x="2123" y="0"/>
                  </a:moveTo>
                  <a:cubicBezTo>
                    <a:pt x="959" y="0"/>
                    <a:pt x="0" y="959"/>
                    <a:pt x="0" y="2123"/>
                  </a:cubicBezTo>
                  <a:cubicBezTo>
                    <a:pt x="0" y="3310"/>
                    <a:pt x="959" y="4246"/>
                    <a:pt x="2123" y="4246"/>
                  </a:cubicBezTo>
                  <a:cubicBezTo>
                    <a:pt x="3310" y="4246"/>
                    <a:pt x="4246" y="3310"/>
                    <a:pt x="4246" y="2123"/>
                  </a:cubicBezTo>
                  <a:cubicBezTo>
                    <a:pt x="4246" y="959"/>
                    <a:pt x="3310" y="0"/>
                    <a:pt x="2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15"/>
            <p:cNvSpPr/>
            <p:nvPr/>
          </p:nvSpPr>
          <p:spPr>
            <a:xfrm>
              <a:off x="6258275" y="3300575"/>
              <a:ext cx="69650" cy="69650"/>
            </a:xfrm>
            <a:custGeom>
              <a:avLst/>
              <a:gdLst/>
              <a:ahLst/>
              <a:cxnLst/>
              <a:rect l="l" t="t" r="r" b="b"/>
              <a:pathLst>
                <a:path w="2786" h="2786" extrusionOk="0">
                  <a:moveTo>
                    <a:pt x="1393" y="1"/>
                  </a:moveTo>
                  <a:cubicBezTo>
                    <a:pt x="617" y="1"/>
                    <a:pt x="1" y="617"/>
                    <a:pt x="1" y="1393"/>
                  </a:cubicBezTo>
                  <a:cubicBezTo>
                    <a:pt x="1" y="2146"/>
                    <a:pt x="617" y="2786"/>
                    <a:pt x="1393" y="2786"/>
                  </a:cubicBezTo>
                  <a:cubicBezTo>
                    <a:pt x="2169" y="2786"/>
                    <a:pt x="2786" y="2146"/>
                    <a:pt x="2786" y="1393"/>
                  </a:cubicBezTo>
                  <a:cubicBezTo>
                    <a:pt x="2786" y="617"/>
                    <a:pt x="2169" y="1"/>
                    <a:pt x="13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15"/>
            <p:cNvSpPr/>
            <p:nvPr/>
          </p:nvSpPr>
          <p:spPr>
            <a:xfrm>
              <a:off x="4746100" y="3030675"/>
              <a:ext cx="69650" cy="69075"/>
            </a:xfrm>
            <a:custGeom>
              <a:avLst/>
              <a:gdLst/>
              <a:ahLst/>
              <a:cxnLst/>
              <a:rect l="l" t="t" r="r" b="b"/>
              <a:pathLst>
                <a:path w="2786" h="2763" extrusionOk="0">
                  <a:moveTo>
                    <a:pt x="1393" y="0"/>
                  </a:moveTo>
                  <a:cubicBezTo>
                    <a:pt x="617" y="0"/>
                    <a:pt x="1" y="617"/>
                    <a:pt x="1" y="1393"/>
                  </a:cubicBezTo>
                  <a:cubicBezTo>
                    <a:pt x="1" y="2146"/>
                    <a:pt x="617" y="2762"/>
                    <a:pt x="1393" y="2762"/>
                  </a:cubicBezTo>
                  <a:cubicBezTo>
                    <a:pt x="2169" y="2762"/>
                    <a:pt x="2786" y="2146"/>
                    <a:pt x="2786" y="1393"/>
                  </a:cubicBezTo>
                  <a:cubicBezTo>
                    <a:pt x="2786" y="617"/>
                    <a:pt x="2169" y="0"/>
                    <a:pt x="13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15"/>
            <p:cNvSpPr/>
            <p:nvPr/>
          </p:nvSpPr>
          <p:spPr>
            <a:xfrm>
              <a:off x="5111875" y="1378700"/>
              <a:ext cx="106175" cy="106150"/>
            </a:xfrm>
            <a:custGeom>
              <a:avLst/>
              <a:gdLst/>
              <a:ahLst/>
              <a:cxnLst/>
              <a:rect l="l" t="t" r="r" b="b"/>
              <a:pathLst>
                <a:path w="4247" h="4246" extrusionOk="0">
                  <a:moveTo>
                    <a:pt x="2124" y="0"/>
                  </a:moveTo>
                  <a:cubicBezTo>
                    <a:pt x="960" y="0"/>
                    <a:pt x="1" y="959"/>
                    <a:pt x="1" y="2123"/>
                  </a:cubicBezTo>
                  <a:cubicBezTo>
                    <a:pt x="1" y="3310"/>
                    <a:pt x="960" y="4246"/>
                    <a:pt x="2124" y="4246"/>
                  </a:cubicBezTo>
                  <a:cubicBezTo>
                    <a:pt x="3288" y="4246"/>
                    <a:pt x="4246" y="3310"/>
                    <a:pt x="4246" y="2123"/>
                  </a:cubicBezTo>
                  <a:cubicBezTo>
                    <a:pt x="4246" y="959"/>
                    <a:pt x="3288" y="0"/>
                    <a:pt x="21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15"/>
            <p:cNvSpPr/>
            <p:nvPr/>
          </p:nvSpPr>
          <p:spPr>
            <a:xfrm>
              <a:off x="5692225" y="1404950"/>
              <a:ext cx="75350" cy="74775"/>
            </a:xfrm>
            <a:custGeom>
              <a:avLst/>
              <a:gdLst/>
              <a:ahLst/>
              <a:cxnLst/>
              <a:rect l="l" t="t" r="r" b="b"/>
              <a:pathLst>
                <a:path w="3014" h="2991" extrusionOk="0">
                  <a:moveTo>
                    <a:pt x="1507" y="0"/>
                  </a:moveTo>
                  <a:cubicBezTo>
                    <a:pt x="685" y="0"/>
                    <a:pt x="0" y="662"/>
                    <a:pt x="0" y="1507"/>
                  </a:cubicBezTo>
                  <a:cubicBezTo>
                    <a:pt x="0" y="2328"/>
                    <a:pt x="685" y="2990"/>
                    <a:pt x="1507" y="2990"/>
                  </a:cubicBezTo>
                  <a:cubicBezTo>
                    <a:pt x="2328" y="2990"/>
                    <a:pt x="3013" y="2328"/>
                    <a:pt x="3013" y="1507"/>
                  </a:cubicBezTo>
                  <a:cubicBezTo>
                    <a:pt x="3013" y="662"/>
                    <a:pt x="2328" y="0"/>
                    <a:pt x="15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15"/>
            <p:cNvSpPr/>
            <p:nvPr/>
          </p:nvSpPr>
          <p:spPr>
            <a:xfrm>
              <a:off x="5821750" y="1469425"/>
              <a:ext cx="79350" cy="79350"/>
            </a:xfrm>
            <a:custGeom>
              <a:avLst/>
              <a:gdLst/>
              <a:ahLst/>
              <a:cxnLst/>
              <a:rect l="l" t="t" r="r" b="b"/>
              <a:pathLst>
                <a:path w="3174" h="3174" extrusionOk="0">
                  <a:moveTo>
                    <a:pt x="1598" y="1"/>
                  </a:moveTo>
                  <a:cubicBezTo>
                    <a:pt x="708" y="1"/>
                    <a:pt x="1" y="708"/>
                    <a:pt x="1" y="1575"/>
                  </a:cubicBezTo>
                  <a:cubicBezTo>
                    <a:pt x="1" y="2466"/>
                    <a:pt x="708" y="3173"/>
                    <a:pt x="1598" y="3173"/>
                  </a:cubicBezTo>
                  <a:cubicBezTo>
                    <a:pt x="2466" y="3173"/>
                    <a:pt x="3173" y="2466"/>
                    <a:pt x="3173" y="1575"/>
                  </a:cubicBezTo>
                  <a:cubicBezTo>
                    <a:pt x="3173" y="708"/>
                    <a:pt x="2466" y="1"/>
                    <a:pt x="15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15"/>
            <p:cNvSpPr/>
            <p:nvPr/>
          </p:nvSpPr>
          <p:spPr>
            <a:xfrm>
              <a:off x="3572900" y="2384150"/>
              <a:ext cx="139825" cy="139250"/>
            </a:xfrm>
            <a:custGeom>
              <a:avLst/>
              <a:gdLst/>
              <a:ahLst/>
              <a:cxnLst/>
              <a:rect l="l" t="t" r="r" b="b"/>
              <a:pathLst>
                <a:path w="5593" h="5570" extrusionOk="0">
                  <a:moveTo>
                    <a:pt x="2808" y="0"/>
                  </a:moveTo>
                  <a:cubicBezTo>
                    <a:pt x="1255" y="0"/>
                    <a:pt x="0" y="1233"/>
                    <a:pt x="0" y="2785"/>
                  </a:cubicBezTo>
                  <a:cubicBezTo>
                    <a:pt x="0" y="4314"/>
                    <a:pt x="1255" y="5570"/>
                    <a:pt x="2808" y="5570"/>
                  </a:cubicBezTo>
                  <a:cubicBezTo>
                    <a:pt x="4337" y="5570"/>
                    <a:pt x="5592" y="4314"/>
                    <a:pt x="5592" y="2785"/>
                  </a:cubicBezTo>
                  <a:cubicBezTo>
                    <a:pt x="5592" y="1233"/>
                    <a:pt x="4337" y="0"/>
                    <a:pt x="28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15"/>
            <p:cNvSpPr/>
            <p:nvPr/>
          </p:nvSpPr>
          <p:spPr>
            <a:xfrm>
              <a:off x="5419450" y="2995300"/>
              <a:ext cx="139825" cy="139825"/>
            </a:xfrm>
            <a:custGeom>
              <a:avLst/>
              <a:gdLst/>
              <a:ahLst/>
              <a:cxnLst/>
              <a:rect l="l" t="t" r="r" b="b"/>
              <a:pathLst>
                <a:path w="5593" h="5593" extrusionOk="0">
                  <a:moveTo>
                    <a:pt x="2785" y="0"/>
                  </a:moveTo>
                  <a:cubicBezTo>
                    <a:pt x="1256" y="0"/>
                    <a:pt x="1" y="1256"/>
                    <a:pt x="1" y="2808"/>
                  </a:cubicBezTo>
                  <a:cubicBezTo>
                    <a:pt x="1" y="4337"/>
                    <a:pt x="1256" y="5592"/>
                    <a:pt x="2785" y="5592"/>
                  </a:cubicBezTo>
                  <a:cubicBezTo>
                    <a:pt x="4338" y="5592"/>
                    <a:pt x="5593" y="4337"/>
                    <a:pt x="5593" y="2808"/>
                  </a:cubicBezTo>
                  <a:cubicBezTo>
                    <a:pt x="5593" y="1256"/>
                    <a:pt x="4338" y="0"/>
                    <a:pt x="27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15"/>
            <p:cNvSpPr/>
            <p:nvPr/>
          </p:nvSpPr>
          <p:spPr>
            <a:xfrm>
              <a:off x="3311550" y="1787275"/>
              <a:ext cx="65075" cy="65075"/>
            </a:xfrm>
            <a:custGeom>
              <a:avLst/>
              <a:gdLst/>
              <a:ahLst/>
              <a:cxnLst/>
              <a:rect l="l" t="t" r="r" b="b"/>
              <a:pathLst>
                <a:path w="2603" h="2603" extrusionOk="0">
                  <a:moveTo>
                    <a:pt x="1301" y="0"/>
                  </a:moveTo>
                  <a:cubicBezTo>
                    <a:pt x="594" y="0"/>
                    <a:pt x="0" y="571"/>
                    <a:pt x="0" y="1301"/>
                  </a:cubicBezTo>
                  <a:cubicBezTo>
                    <a:pt x="0" y="2009"/>
                    <a:pt x="594" y="2602"/>
                    <a:pt x="1301" y="2602"/>
                  </a:cubicBezTo>
                  <a:cubicBezTo>
                    <a:pt x="2009" y="2602"/>
                    <a:pt x="2602" y="2009"/>
                    <a:pt x="2602" y="1301"/>
                  </a:cubicBezTo>
                  <a:cubicBezTo>
                    <a:pt x="2602" y="571"/>
                    <a:pt x="2009" y="0"/>
                    <a:pt x="13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15"/>
            <p:cNvSpPr/>
            <p:nvPr/>
          </p:nvSpPr>
          <p:spPr>
            <a:xfrm>
              <a:off x="3501550" y="1519075"/>
              <a:ext cx="143825" cy="144400"/>
            </a:xfrm>
            <a:custGeom>
              <a:avLst/>
              <a:gdLst/>
              <a:ahLst/>
              <a:cxnLst/>
              <a:rect l="l" t="t" r="r" b="b"/>
              <a:pathLst>
                <a:path w="5753" h="5776" extrusionOk="0">
                  <a:moveTo>
                    <a:pt x="2877" y="388"/>
                  </a:moveTo>
                  <a:cubicBezTo>
                    <a:pt x="4246" y="388"/>
                    <a:pt x="5388" y="1507"/>
                    <a:pt x="5388" y="2899"/>
                  </a:cubicBezTo>
                  <a:cubicBezTo>
                    <a:pt x="5388" y="4269"/>
                    <a:pt x="4246" y="5410"/>
                    <a:pt x="2877" y="5410"/>
                  </a:cubicBezTo>
                  <a:cubicBezTo>
                    <a:pt x="1485" y="5410"/>
                    <a:pt x="366" y="4269"/>
                    <a:pt x="366" y="2899"/>
                  </a:cubicBezTo>
                  <a:cubicBezTo>
                    <a:pt x="366" y="1507"/>
                    <a:pt x="1485" y="388"/>
                    <a:pt x="2877" y="388"/>
                  </a:cubicBezTo>
                  <a:close/>
                  <a:moveTo>
                    <a:pt x="2877" y="0"/>
                  </a:moveTo>
                  <a:cubicBezTo>
                    <a:pt x="1279" y="0"/>
                    <a:pt x="1" y="1301"/>
                    <a:pt x="1" y="2899"/>
                  </a:cubicBezTo>
                  <a:cubicBezTo>
                    <a:pt x="1" y="4497"/>
                    <a:pt x="1279" y="5775"/>
                    <a:pt x="2877" y="5775"/>
                  </a:cubicBezTo>
                  <a:cubicBezTo>
                    <a:pt x="4475" y="5775"/>
                    <a:pt x="5753" y="4497"/>
                    <a:pt x="5753" y="2899"/>
                  </a:cubicBezTo>
                  <a:cubicBezTo>
                    <a:pt x="5753" y="1301"/>
                    <a:pt x="4475" y="0"/>
                    <a:pt x="28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15"/>
            <p:cNvSpPr/>
            <p:nvPr/>
          </p:nvSpPr>
          <p:spPr>
            <a:xfrm>
              <a:off x="3526675" y="1544750"/>
              <a:ext cx="93600" cy="93050"/>
            </a:xfrm>
            <a:custGeom>
              <a:avLst/>
              <a:gdLst/>
              <a:ahLst/>
              <a:cxnLst/>
              <a:rect l="l" t="t" r="r" b="b"/>
              <a:pathLst>
                <a:path w="3744" h="3722" extrusionOk="0">
                  <a:moveTo>
                    <a:pt x="1872" y="0"/>
                  </a:moveTo>
                  <a:cubicBezTo>
                    <a:pt x="845" y="0"/>
                    <a:pt x="0" y="845"/>
                    <a:pt x="0" y="1872"/>
                  </a:cubicBezTo>
                  <a:cubicBezTo>
                    <a:pt x="0" y="2899"/>
                    <a:pt x="845" y="3721"/>
                    <a:pt x="1872" y="3721"/>
                  </a:cubicBezTo>
                  <a:cubicBezTo>
                    <a:pt x="2899" y="3721"/>
                    <a:pt x="3744" y="2899"/>
                    <a:pt x="3744" y="1872"/>
                  </a:cubicBezTo>
                  <a:cubicBezTo>
                    <a:pt x="3744" y="845"/>
                    <a:pt x="2899" y="0"/>
                    <a:pt x="18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15"/>
            <p:cNvSpPr/>
            <p:nvPr/>
          </p:nvSpPr>
          <p:spPr>
            <a:xfrm>
              <a:off x="1930050" y="1563575"/>
              <a:ext cx="106150" cy="106175"/>
            </a:xfrm>
            <a:custGeom>
              <a:avLst/>
              <a:gdLst/>
              <a:ahLst/>
              <a:cxnLst/>
              <a:rect l="l" t="t" r="r" b="b"/>
              <a:pathLst>
                <a:path w="4246" h="4247" extrusionOk="0">
                  <a:moveTo>
                    <a:pt x="2123" y="1"/>
                  </a:moveTo>
                  <a:cubicBezTo>
                    <a:pt x="959" y="1"/>
                    <a:pt x="0" y="937"/>
                    <a:pt x="0" y="2123"/>
                  </a:cubicBezTo>
                  <a:cubicBezTo>
                    <a:pt x="0" y="3288"/>
                    <a:pt x="959" y="4246"/>
                    <a:pt x="2123" y="4246"/>
                  </a:cubicBezTo>
                  <a:cubicBezTo>
                    <a:pt x="3310" y="4246"/>
                    <a:pt x="4246" y="3288"/>
                    <a:pt x="4246" y="2123"/>
                  </a:cubicBezTo>
                  <a:cubicBezTo>
                    <a:pt x="4246" y="937"/>
                    <a:pt x="3310" y="1"/>
                    <a:pt x="2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15"/>
            <p:cNvSpPr/>
            <p:nvPr/>
          </p:nvSpPr>
          <p:spPr>
            <a:xfrm>
              <a:off x="1621325" y="1563575"/>
              <a:ext cx="106175" cy="106175"/>
            </a:xfrm>
            <a:custGeom>
              <a:avLst/>
              <a:gdLst/>
              <a:ahLst/>
              <a:cxnLst/>
              <a:rect l="l" t="t" r="r" b="b"/>
              <a:pathLst>
                <a:path w="4247" h="4247" extrusionOk="0">
                  <a:moveTo>
                    <a:pt x="2123" y="1"/>
                  </a:moveTo>
                  <a:cubicBezTo>
                    <a:pt x="936" y="1"/>
                    <a:pt x="1" y="937"/>
                    <a:pt x="1" y="2123"/>
                  </a:cubicBezTo>
                  <a:cubicBezTo>
                    <a:pt x="1" y="3288"/>
                    <a:pt x="936" y="4246"/>
                    <a:pt x="2123" y="4246"/>
                  </a:cubicBezTo>
                  <a:cubicBezTo>
                    <a:pt x="3287" y="4246"/>
                    <a:pt x="4246" y="3288"/>
                    <a:pt x="4246" y="2123"/>
                  </a:cubicBezTo>
                  <a:cubicBezTo>
                    <a:pt x="4246" y="937"/>
                    <a:pt x="3287" y="1"/>
                    <a:pt x="2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15"/>
            <p:cNvSpPr/>
            <p:nvPr/>
          </p:nvSpPr>
          <p:spPr>
            <a:xfrm>
              <a:off x="944550" y="1765575"/>
              <a:ext cx="106175" cy="106175"/>
            </a:xfrm>
            <a:custGeom>
              <a:avLst/>
              <a:gdLst/>
              <a:ahLst/>
              <a:cxnLst/>
              <a:rect l="l" t="t" r="r" b="b"/>
              <a:pathLst>
                <a:path w="4247" h="4247" extrusionOk="0">
                  <a:moveTo>
                    <a:pt x="2123" y="1"/>
                  </a:moveTo>
                  <a:cubicBezTo>
                    <a:pt x="959" y="1"/>
                    <a:pt x="1" y="960"/>
                    <a:pt x="1" y="2124"/>
                  </a:cubicBezTo>
                  <a:cubicBezTo>
                    <a:pt x="1" y="3311"/>
                    <a:pt x="959" y="4246"/>
                    <a:pt x="2123" y="4246"/>
                  </a:cubicBezTo>
                  <a:cubicBezTo>
                    <a:pt x="3310" y="4246"/>
                    <a:pt x="4246" y="3311"/>
                    <a:pt x="4246" y="2124"/>
                  </a:cubicBezTo>
                  <a:cubicBezTo>
                    <a:pt x="4246" y="960"/>
                    <a:pt x="3310" y="1"/>
                    <a:pt x="2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15"/>
            <p:cNvSpPr/>
            <p:nvPr/>
          </p:nvSpPr>
          <p:spPr>
            <a:xfrm>
              <a:off x="496050" y="1323925"/>
              <a:ext cx="106150" cy="106150"/>
            </a:xfrm>
            <a:custGeom>
              <a:avLst/>
              <a:gdLst/>
              <a:ahLst/>
              <a:cxnLst/>
              <a:rect l="l" t="t" r="r" b="b"/>
              <a:pathLst>
                <a:path w="4246" h="4246" extrusionOk="0">
                  <a:moveTo>
                    <a:pt x="2123" y="0"/>
                  </a:moveTo>
                  <a:cubicBezTo>
                    <a:pt x="959" y="0"/>
                    <a:pt x="0" y="936"/>
                    <a:pt x="0" y="2123"/>
                  </a:cubicBezTo>
                  <a:cubicBezTo>
                    <a:pt x="0" y="3287"/>
                    <a:pt x="959" y="4246"/>
                    <a:pt x="2123" y="4246"/>
                  </a:cubicBezTo>
                  <a:cubicBezTo>
                    <a:pt x="3287" y="4246"/>
                    <a:pt x="4246" y="3287"/>
                    <a:pt x="4246" y="2123"/>
                  </a:cubicBezTo>
                  <a:cubicBezTo>
                    <a:pt x="4246" y="936"/>
                    <a:pt x="3287" y="0"/>
                    <a:pt x="2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15"/>
            <p:cNvSpPr/>
            <p:nvPr/>
          </p:nvSpPr>
          <p:spPr>
            <a:xfrm>
              <a:off x="3168300" y="1186975"/>
              <a:ext cx="72500" cy="73050"/>
            </a:xfrm>
            <a:custGeom>
              <a:avLst/>
              <a:gdLst/>
              <a:ahLst/>
              <a:cxnLst/>
              <a:rect l="l" t="t" r="r" b="b"/>
              <a:pathLst>
                <a:path w="2900" h="2922" extrusionOk="0">
                  <a:moveTo>
                    <a:pt x="1462" y="0"/>
                  </a:moveTo>
                  <a:cubicBezTo>
                    <a:pt x="640" y="0"/>
                    <a:pt x="1" y="639"/>
                    <a:pt x="1" y="1461"/>
                  </a:cubicBezTo>
                  <a:cubicBezTo>
                    <a:pt x="1" y="2260"/>
                    <a:pt x="640" y="2922"/>
                    <a:pt x="1462" y="2922"/>
                  </a:cubicBezTo>
                  <a:cubicBezTo>
                    <a:pt x="2261" y="2922"/>
                    <a:pt x="2900" y="2260"/>
                    <a:pt x="2900" y="1461"/>
                  </a:cubicBezTo>
                  <a:cubicBezTo>
                    <a:pt x="2900" y="639"/>
                    <a:pt x="2261" y="0"/>
                    <a:pt x="14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15"/>
            <p:cNvSpPr/>
            <p:nvPr/>
          </p:nvSpPr>
          <p:spPr>
            <a:xfrm>
              <a:off x="1238425" y="1362725"/>
              <a:ext cx="73075" cy="73050"/>
            </a:xfrm>
            <a:custGeom>
              <a:avLst/>
              <a:gdLst/>
              <a:ahLst/>
              <a:cxnLst/>
              <a:rect l="l" t="t" r="r" b="b"/>
              <a:pathLst>
                <a:path w="2923" h="2922" extrusionOk="0">
                  <a:moveTo>
                    <a:pt x="1462" y="0"/>
                  </a:moveTo>
                  <a:cubicBezTo>
                    <a:pt x="640" y="0"/>
                    <a:pt x="1" y="662"/>
                    <a:pt x="1" y="1461"/>
                  </a:cubicBezTo>
                  <a:cubicBezTo>
                    <a:pt x="1" y="2260"/>
                    <a:pt x="640" y="2922"/>
                    <a:pt x="1462" y="2922"/>
                  </a:cubicBezTo>
                  <a:cubicBezTo>
                    <a:pt x="2260" y="2922"/>
                    <a:pt x="2922" y="2260"/>
                    <a:pt x="2922" y="1461"/>
                  </a:cubicBezTo>
                  <a:cubicBezTo>
                    <a:pt x="2922" y="662"/>
                    <a:pt x="2260" y="0"/>
                    <a:pt x="14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15"/>
            <p:cNvSpPr/>
            <p:nvPr/>
          </p:nvSpPr>
          <p:spPr>
            <a:xfrm>
              <a:off x="2281550" y="832600"/>
              <a:ext cx="2995850" cy="9725"/>
            </a:xfrm>
            <a:custGeom>
              <a:avLst/>
              <a:gdLst/>
              <a:ahLst/>
              <a:cxnLst/>
              <a:rect l="l" t="t" r="r" b="b"/>
              <a:pathLst>
                <a:path w="119834" h="389" extrusionOk="0">
                  <a:moveTo>
                    <a:pt x="183" y="1"/>
                  </a:moveTo>
                  <a:cubicBezTo>
                    <a:pt x="69" y="1"/>
                    <a:pt x="0" y="92"/>
                    <a:pt x="0" y="183"/>
                  </a:cubicBezTo>
                  <a:cubicBezTo>
                    <a:pt x="0" y="297"/>
                    <a:pt x="69" y="389"/>
                    <a:pt x="183" y="389"/>
                  </a:cubicBezTo>
                  <a:lnTo>
                    <a:pt x="119628" y="389"/>
                  </a:lnTo>
                  <a:cubicBezTo>
                    <a:pt x="119742" y="389"/>
                    <a:pt x="119833" y="297"/>
                    <a:pt x="119833" y="183"/>
                  </a:cubicBezTo>
                  <a:cubicBezTo>
                    <a:pt x="119833" y="92"/>
                    <a:pt x="119742" y="1"/>
                    <a:pt x="1196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15"/>
            <p:cNvSpPr/>
            <p:nvPr/>
          </p:nvSpPr>
          <p:spPr>
            <a:xfrm>
              <a:off x="2222775" y="800650"/>
              <a:ext cx="73075" cy="73050"/>
            </a:xfrm>
            <a:custGeom>
              <a:avLst/>
              <a:gdLst/>
              <a:ahLst/>
              <a:cxnLst/>
              <a:rect l="l" t="t" r="r" b="b"/>
              <a:pathLst>
                <a:path w="2923" h="2922" extrusionOk="0">
                  <a:moveTo>
                    <a:pt x="1461" y="0"/>
                  </a:moveTo>
                  <a:cubicBezTo>
                    <a:pt x="640" y="0"/>
                    <a:pt x="0" y="662"/>
                    <a:pt x="0" y="1461"/>
                  </a:cubicBezTo>
                  <a:cubicBezTo>
                    <a:pt x="0" y="2283"/>
                    <a:pt x="640" y="2922"/>
                    <a:pt x="1461" y="2922"/>
                  </a:cubicBezTo>
                  <a:cubicBezTo>
                    <a:pt x="2260" y="2922"/>
                    <a:pt x="2922" y="2283"/>
                    <a:pt x="2922" y="1461"/>
                  </a:cubicBezTo>
                  <a:cubicBezTo>
                    <a:pt x="2922" y="662"/>
                    <a:pt x="2260" y="0"/>
                    <a:pt x="14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15"/>
            <p:cNvSpPr/>
            <p:nvPr/>
          </p:nvSpPr>
          <p:spPr>
            <a:xfrm>
              <a:off x="5235725" y="800650"/>
              <a:ext cx="73050" cy="73050"/>
            </a:xfrm>
            <a:custGeom>
              <a:avLst/>
              <a:gdLst/>
              <a:ahLst/>
              <a:cxnLst/>
              <a:rect l="l" t="t" r="r" b="b"/>
              <a:pathLst>
                <a:path w="2922" h="2922" extrusionOk="0">
                  <a:moveTo>
                    <a:pt x="1461" y="0"/>
                  </a:moveTo>
                  <a:cubicBezTo>
                    <a:pt x="662" y="0"/>
                    <a:pt x="0" y="662"/>
                    <a:pt x="0" y="1461"/>
                  </a:cubicBezTo>
                  <a:cubicBezTo>
                    <a:pt x="0" y="2283"/>
                    <a:pt x="662" y="2922"/>
                    <a:pt x="1461" y="2922"/>
                  </a:cubicBezTo>
                  <a:cubicBezTo>
                    <a:pt x="2283" y="2922"/>
                    <a:pt x="2922" y="2283"/>
                    <a:pt x="2922" y="1461"/>
                  </a:cubicBezTo>
                  <a:cubicBezTo>
                    <a:pt x="2922" y="662"/>
                    <a:pt x="2283" y="0"/>
                    <a:pt x="14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15"/>
            <p:cNvSpPr/>
            <p:nvPr/>
          </p:nvSpPr>
          <p:spPr>
            <a:xfrm>
              <a:off x="5732175" y="319450"/>
              <a:ext cx="1118450" cy="1117475"/>
            </a:xfrm>
            <a:custGeom>
              <a:avLst/>
              <a:gdLst/>
              <a:ahLst/>
              <a:cxnLst/>
              <a:rect l="l" t="t" r="r" b="b"/>
              <a:pathLst>
                <a:path w="44738" h="44699" extrusionOk="0">
                  <a:moveTo>
                    <a:pt x="44532" y="1"/>
                  </a:moveTo>
                  <a:cubicBezTo>
                    <a:pt x="44481" y="1"/>
                    <a:pt x="44430" y="18"/>
                    <a:pt x="44395" y="52"/>
                  </a:cubicBezTo>
                  <a:lnTo>
                    <a:pt x="91" y="44356"/>
                  </a:lnTo>
                  <a:cubicBezTo>
                    <a:pt x="0" y="44447"/>
                    <a:pt x="0" y="44562"/>
                    <a:pt x="91" y="44630"/>
                  </a:cubicBezTo>
                  <a:cubicBezTo>
                    <a:pt x="114" y="44676"/>
                    <a:pt x="160" y="44699"/>
                    <a:pt x="228" y="44699"/>
                  </a:cubicBezTo>
                  <a:cubicBezTo>
                    <a:pt x="274" y="44699"/>
                    <a:pt x="320" y="44676"/>
                    <a:pt x="342" y="44630"/>
                  </a:cubicBezTo>
                  <a:lnTo>
                    <a:pt x="44669" y="326"/>
                  </a:lnTo>
                  <a:cubicBezTo>
                    <a:pt x="44738" y="258"/>
                    <a:pt x="44738" y="121"/>
                    <a:pt x="44669" y="52"/>
                  </a:cubicBezTo>
                  <a:cubicBezTo>
                    <a:pt x="44635" y="18"/>
                    <a:pt x="44584" y="1"/>
                    <a:pt x="445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15"/>
            <p:cNvSpPr/>
            <p:nvPr/>
          </p:nvSpPr>
          <p:spPr>
            <a:xfrm>
              <a:off x="5870250" y="381100"/>
              <a:ext cx="1118475" cy="1117450"/>
            </a:xfrm>
            <a:custGeom>
              <a:avLst/>
              <a:gdLst/>
              <a:ahLst/>
              <a:cxnLst/>
              <a:rect l="l" t="t" r="r" b="b"/>
              <a:pathLst>
                <a:path w="44739" h="44698" extrusionOk="0">
                  <a:moveTo>
                    <a:pt x="44522" y="0"/>
                  </a:moveTo>
                  <a:cubicBezTo>
                    <a:pt x="44476" y="0"/>
                    <a:pt x="44430" y="17"/>
                    <a:pt x="44396" y="51"/>
                  </a:cubicBezTo>
                  <a:lnTo>
                    <a:pt x="69" y="44378"/>
                  </a:lnTo>
                  <a:cubicBezTo>
                    <a:pt x="1" y="44447"/>
                    <a:pt x="1" y="44561"/>
                    <a:pt x="69" y="44629"/>
                  </a:cubicBezTo>
                  <a:cubicBezTo>
                    <a:pt x="115" y="44675"/>
                    <a:pt x="161" y="44698"/>
                    <a:pt x="206" y="44698"/>
                  </a:cubicBezTo>
                  <a:cubicBezTo>
                    <a:pt x="252" y="44698"/>
                    <a:pt x="298" y="44675"/>
                    <a:pt x="343" y="44629"/>
                  </a:cubicBezTo>
                  <a:lnTo>
                    <a:pt x="44647" y="325"/>
                  </a:lnTo>
                  <a:cubicBezTo>
                    <a:pt x="44738" y="257"/>
                    <a:pt x="44738" y="120"/>
                    <a:pt x="44647" y="51"/>
                  </a:cubicBezTo>
                  <a:cubicBezTo>
                    <a:pt x="44613" y="17"/>
                    <a:pt x="44567" y="0"/>
                    <a:pt x="445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15"/>
            <p:cNvSpPr/>
            <p:nvPr/>
          </p:nvSpPr>
          <p:spPr>
            <a:xfrm>
              <a:off x="4775775" y="1974875"/>
              <a:ext cx="2300825" cy="706600"/>
            </a:xfrm>
            <a:custGeom>
              <a:avLst/>
              <a:gdLst/>
              <a:ahLst/>
              <a:cxnLst/>
              <a:rect l="l" t="t" r="r" b="b"/>
              <a:pathLst>
                <a:path w="92033" h="28264" extrusionOk="0">
                  <a:moveTo>
                    <a:pt x="206" y="0"/>
                  </a:moveTo>
                  <a:cubicBezTo>
                    <a:pt x="155" y="0"/>
                    <a:pt x="104" y="17"/>
                    <a:pt x="69" y="51"/>
                  </a:cubicBezTo>
                  <a:cubicBezTo>
                    <a:pt x="1" y="120"/>
                    <a:pt x="1" y="234"/>
                    <a:pt x="69" y="325"/>
                  </a:cubicBezTo>
                  <a:lnTo>
                    <a:pt x="28007" y="28263"/>
                  </a:lnTo>
                  <a:lnTo>
                    <a:pt x="91850" y="28263"/>
                  </a:lnTo>
                  <a:cubicBezTo>
                    <a:pt x="91941" y="28263"/>
                    <a:pt x="92032" y="28172"/>
                    <a:pt x="92032" y="28058"/>
                  </a:cubicBezTo>
                  <a:cubicBezTo>
                    <a:pt x="92032" y="27967"/>
                    <a:pt x="91941" y="27875"/>
                    <a:pt x="91850" y="27875"/>
                  </a:cubicBezTo>
                  <a:lnTo>
                    <a:pt x="28167" y="27875"/>
                  </a:lnTo>
                  <a:lnTo>
                    <a:pt x="343" y="51"/>
                  </a:lnTo>
                  <a:cubicBezTo>
                    <a:pt x="309" y="17"/>
                    <a:pt x="258" y="0"/>
                    <a:pt x="2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15"/>
            <p:cNvSpPr/>
            <p:nvPr/>
          </p:nvSpPr>
          <p:spPr>
            <a:xfrm>
              <a:off x="3518100" y="2023500"/>
              <a:ext cx="149550" cy="93050"/>
            </a:xfrm>
            <a:custGeom>
              <a:avLst/>
              <a:gdLst/>
              <a:ahLst/>
              <a:cxnLst/>
              <a:rect l="l" t="t" r="r" b="b"/>
              <a:pathLst>
                <a:path w="5982" h="3722" extrusionOk="0">
                  <a:moveTo>
                    <a:pt x="1" y="1"/>
                  </a:moveTo>
                  <a:lnTo>
                    <a:pt x="3607" y="3721"/>
                  </a:lnTo>
                  <a:lnTo>
                    <a:pt x="5981" y="3721"/>
                  </a:lnTo>
                  <a:lnTo>
                    <a:pt x="239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15"/>
            <p:cNvSpPr/>
            <p:nvPr/>
          </p:nvSpPr>
          <p:spPr>
            <a:xfrm>
              <a:off x="3630525" y="2023500"/>
              <a:ext cx="148950" cy="93050"/>
            </a:xfrm>
            <a:custGeom>
              <a:avLst/>
              <a:gdLst/>
              <a:ahLst/>
              <a:cxnLst/>
              <a:rect l="l" t="t" r="r" b="b"/>
              <a:pathLst>
                <a:path w="5958" h="3722" extrusionOk="0">
                  <a:moveTo>
                    <a:pt x="0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15"/>
            <p:cNvSpPr/>
            <p:nvPr/>
          </p:nvSpPr>
          <p:spPr>
            <a:xfrm>
              <a:off x="3742375" y="2023500"/>
              <a:ext cx="149525" cy="93050"/>
            </a:xfrm>
            <a:custGeom>
              <a:avLst/>
              <a:gdLst/>
              <a:ahLst/>
              <a:cxnLst/>
              <a:rect l="l" t="t" r="r" b="b"/>
              <a:pathLst>
                <a:path w="5981" h="3722" extrusionOk="0">
                  <a:moveTo>
                    <a:pt x="0" y="1"/>
                  </a:moveTo>
                  <a:lnTo>
                    <a:pt x="3584" y="3721"/>
                  </a:lnTo>
                  <a:lnTo>
                    <a:pt x="5980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15"/>
            <p:cNvSpPr/>
            <p:nvPr/>
          </p:nvSpPr>
          <p:spPr>
            <a:xfrm>
              <a:off x="3854775" y="2023500"/>
              <a:ext cx="148975" cy="93050"/>
            </a:xfrm>
            <a:custGeom>
              <a:avLst/>
              <a:gdLst/>
              <a:ahLst/>
              <a:cxnLst/>
              <a:rect l="l" t="t" r="r" b="b"/>
              <a:pathLst>
                <a:path w="5959" h="3722" extrusionOk="0">
                  <a:moveTo>
                    <a:pt x="1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15"/>
            <p:cNvSpPr/>
            <p:nvPr/>
          </p:nvSpPr>
          <p:spPr>
            <a:xfrm>
              <a:off x="3966625" y="2023500"/>
              <a:ext cx="148950" cy="93050"/>
            </a:xfrm>
            <a:custGeom>
              <a:avLst/>
              <a:gdLst/>
              <a:ahLst/>
              <a:cxnLst/>
              <a:rect l="l" t="t" r="r" b="b"/>
              <a:pathLst>
                <a:path w="5958" h="3722" extrusionOk="0">
                  <a:moveTo>
                    <a:pt x="1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15"/>
            <p:cNvSpPr/>
            <p:nvPr/>
          </p:nvSpPr>
          <p:spPr>
            <a:xfrm>
              <a:off x="4078475" y="2023500"/>
              <a:ext cx="149525" cy="93050"/>
            </a:xfrm>
            <a:custGeom>
              <a:avLst/>
              <a:gdLst/>
              <a:ahLst/>
              <a:cxnLst/>
              <a:rect l="l" t="t" r="r" b="b"/>
              <a:pathLst>
                <a:path w="5981" h="3722" extrusionOk="0">
                  <a:moveTo>
                    <a:pt x="0" y="1"/>
                  </a:moveTo>
                  <a:lnTo>
                    <a:pt x="3607" y="3721"/>
                  </a:lnTo>
                  <a:lnTo>
                    <a:pt x="5981" y="3721"/>
                  </a:lnTo>
                  <a:lnTo>
                    <a:pt x="239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15"/>
            <p:cNvSpPr/>
            <p:nvPr/>
          </p:nvSpPr>
          <p:spPr>
            <a:xfrm>
              <a:off x="4190875" y="2023500"/>
              <a:ext cx="148975" cy="93050"/>
            </a:xfrm>
            <a:custGeom>
              <a:avLst/>
              <a:gdLst/>
              <a:ahLst/>
              <a:cxnLst/>
              <a:rect l="l" t="t" r="r" b="b"/>
              <a:pathLst>
                <a:path w="5959" h="3722" extrusionOk="0">
                  <a:moveTo>
                    <a:pt x="1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15"/>
            <p:cNvSpPr/>
            <p:nvPr/>
          </p:nvSpPr>
          <p:spPr>
            <a:xfrm>
              <a:off x="4302725" y="2023500"/>
              <a:ext cx="149525" cy="93050"/>
            </a:xfrm>
            <a:custGeom>
              <a:avLst/>
              <a:gdLst/>
              <a:ahLst/>
              <a:cxnLst/>
              <a:rect l="l" t="t" r="r" b="b"/>
              <a:pathLst>
                <a:path w="5981" h="3722" extrusionOk="0">
                  <a:moveTo>
                    <a:pt x="1" y="1"/>
                  </a:moveTo>
                  <a:lnTo>
                    <a:pt x="3584" y="3721"/>
                  </a:lnTo>
                  <a:lnTo>
                    <a:pt x="5981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15"/>
            <p:cNvSpPr/>
            <p:nvPr/>
          </p:nvSpPr>
          <p:spPr>
            <a:xfrm>
              <a:off x="2718075" y="2800150"/>
              <a:ext cx="276800" cy="172925"/>
            </a:xfrm>
            <a:custGeom>
              <a:avLst/>
              <a:gdLst/>
              <a:ahLst/>
              <a:cxnLst/>
              <a:rect l="l" t="t" r="r" b="b"/>
              <a:pathLst>
                <a:path w="11072" h="6917" extrusionOk="0">
                  <a:moveTo>
                    <a:pt x="1" y="0"/>
                  </a:moveTo>
                  <a:lnTo>
                    <a:pt x="6666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15"/>
            <p:cNvSpPr/>
            <p:nvPr/>
          </p:nvSpPr>
          <p:spPr>
            <a:xfrm>
              <a:off x="2925800" y="2800150"/>
              <a:ext cx="276775" cy="172925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0" y="0"/>
                  </a:moveTo>
                  <a:lnTo>
                    <a:pt x="6665" y="6916"/>
                  </a:lnTo>
                  <a:lnTo>
                    <a:pt x="11070" y="6916"/>
                  </a:lnTo>
                  <a:lnTo>
                    <a:pt x="4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15"/>
            <p:cNvSpPr/>
            <p:nvPr/>
          </p:nvSpPr>
          <p:spPr>
            <a:xfrm>
              <a:off x="3133500" y="2800150"/>
              <a:ext cx="276775" cy="172925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1" y="0"/>
                  </a:moveTo>
                  <a:lnTo>
                    <a:pt x="6666" y="6916"/>
                  </a:lnTo>
                  <a:lnTo>
                    <a:pt x="11071" y="6916"/>
                  </a:lnTo>
                  <a:lnTo>
                    <a:pt x="442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15"/>
            <p:cNvSpPr/>
            <p:nvPr/>
          </p:nvSpPr>
          <p:spPr>
            <a:xfrm>
              <a:off x="3341775" y="2800150"/>
              <a:ext cx="276800" cy="172925"/>
            </a:xfrm>
            <a:custGeom>
              <a:avLst/>
              <a:gdLst/>
              <a:ahLst/>
              <a:cxnLst/>
              <a:rect l="l" t="t" r="r" b="b"/>
              <a:pathLst>
                <a:path w="11072" h="6917" extrusionOk="0">
                  <a:moveTo>
                    <a:pt x="1" y="0"/>
                  </a:moveTo>
                  <a:lnTo>
                    <a:pt x="6643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15"/>
            <p:cNvSpPr/>
            <p:nvPr/>
          </p:nvSpPr>
          <p:spPr>
            <a:xfrm>
              <a:off x="3549500" y="2800150"/>
              <a:ext cx="276775" cy="172925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0" y="0"/>
                  </a:moveTo>
                  <a:lnTo>
                    <a:pt x="6665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15"/>
            <p:cNvSpPr/>
            <p:nvPr/>
          </p:nvSpPr>
          <p:spPr>
            <a:xfrm>
              <a:off x="3757200" y="2800150"/>
              <a:ext cx="276775" cy="172925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1" y="0"/>
                  </a:moveTo>
                  <a:lnTo>
                    <a:pt x="6666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15"/>
            <p:cNvSpPr/>
            <p:nvPr/>
          </p:nvSpPr>
          <p:spPr>
            <a:xfrm>
              <a:off x="6113925" y="435450"/>
              <a:ext cx="276775" cy="172925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6665" y="0"/>
                  </a:moveTo>
                  <a:lnTo>
                    <a:pt x="0" y="6916"/>
                  </a:lnTo>
                  <a:lnTo>
                    <a:pt x="4428" y="6916"/>
                  </a:lnTo>
                  <a:lnTo>
                    <a:pt x="110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15"/>
            <p:cNvSpPr/>
            <p:nvPr/>
          </p:nvSpPr>
          <p:spPr>
            <a:xfrm>
              <a:off x="5906200" y="435450"/>
              <a:ext cx="276800" cy="172925"/>
            </a:xfrm>
            <a:custGeom>
              <a:avLst/>
              <a:gdLst/>
              <a:ahLst/>
              <a:cxnLst/>
              <a:rect l="l" t="t" r="r" b="b"/>
              <a:pathLst>
                <a:path w="11072" h="6917" extrusionOk="0">
                  <a:moveTo>
                    <a:pt x="6666" y="0"/>
                  </a:moveTo>
                  <a:lnTo>
                    <a:pt x="1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15"/>
            <p:cNvSpPr/>
            <p:nvPr/>
          </p:nvSpPr>
          <p:spPr>
            <a:xfrm>
              <a:off x="5698500" y="435450"/>
              <a:ext cx="276775" cy="172925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6643" y="0"/>
                  </a:moveTo>
                  <a:lnTo>
                    <a:pt x="0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15"/>
            <p:cNvSpPr/>
            <p:nvPr/>
          </p:nvSpPr>
          <p:spPr>
            <a:xfrm>
              <a:off x="5490225" y="435450"/>
              <a:ext cx="276775" cy="172925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6665" y="0"/>
                  </a:moveTo>
                  <a:lnTo>
                    <a:pt x="0" y="6916"/>
                  </a:lnTo>
                  <a:lnTo>
                    <a:pt x="4428" y="6916"/>
                  </a:lnTo>
                  <a:lnTo>
                    <a:pt x="110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15"/>
            <p:cNvSpPr/>
            <p:nvPr/>
          </p:nvSpPr>
          <p:spPr>
            <a:xfrm>
              <a:off x="5282500" y="435450"/>
              <a:ext cx="276775" cy="172925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6666" y="0"/>
                  </a:moveTo>
                  <a:lnTo>
                    <a:pt x="1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15"/>
            <p:cNvSpPr/>
            <p:nvPr/>
          </p:nvSpPr>
          <p:spPr>
            <a:xfrm>
              <a:off x="5074800" y="435450"/>
              <a:ext cx="276775" cy="172925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6665" y="0"/>
                  </a:moveTo>
                  <a:lnTo>
                    <a:pt x="0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15"/>
            <p:cNvSpPr/>
            <p:nvPr/>
          </p:nvSpPr>
          <p:spPr>
            <a:xfrm>
              <a:off x="4867075" y="435450"/>
              <a:ext cx="276800" cy="172925"/>
            </a:xfrm>
            <a:custGeom>
              <a:avLst/>
              <a:gdLst/>
              <a:ahLst/>
              <a:cxnLst/>
              <a:rect l="l" t="t" r="r" b="b"/>
              <a:pathLst>
                <a:path w="11072" h="6917" extrusionOk="0">
                  <a:moveTo>
                    <a:pt x="6643" y="0"/>
                  </a:moveTo>
                  <a:lnTo>
                    <a:pt x="1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15"/>
            <p:cNvSpPr/>
            <p:nvPr/>
          </p:nvSpPr>
          <p:spPr>
            <a:xfrm>
              <a:off x="4658800" y="435450"/>
              <a:ext cx="276775" cy="172925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6666" y="0"/>
                  </a:moveTo>
                  <a:lnTo>
                    <a:pt x="1" y="6916"/>
                  </a:lnTo>
                  <a:lnTo>
                    <a:pt x="4429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15"/>
            <p:cNvSpPr/>
            <p:nvPr/>
          </p:nvSpPr>
          <p:spPr>
            <a:xfrm>
              <a:off x="4853400" y="927325"/>
              <a:ext cx="143250" cy="155250"/>
            </a:xfrm>
            <a:custGeom>
              <a:avLst/>
              <a:gdLst/>
              <a:ahLst/>
              <a:cxnLst/>
              <a:rect l="l" t="t" r="r" b="b"/>
              <a:pathLst>
                <a:path w="5730" h="6210" extrusionOk="0">
                  <a:moveTo>
                    <a:pt x="0" y="1"/>
                  </a:moveTo>
                  <a:lnTo>
                    <a:pt x="3492" y="3265"/>
                  </a:lnTo>
                  <a:lnTo>
                    <a:pt x="365" y="6209"/>
                  </a:lnTo>
                  <a:lnTo>
                    <a:pt x="2602" y="6209"/>
                  </a:lnTo>
                  <a:lnTo>
                    <a:pt x="5729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15"/>
            <p:cNvSpPr/>
            <p:nvPr/>
          </p:nvSpPr>
          <p:spPr>
            <a:xfrm>
              <a:off x="4940700" y="927325"/>
              <a:ext cx="143825" cy="155250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0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2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15"/>
            <p:cNvSpPr/>
            <p:nvPr/>
          </p:nvSpPr>
          <p:spPr>
            <a:xfrm>
              <a:off x="5028000" y="927325"/>
              <a:ext cx="143825" cy="155250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15"/>
            <p:cNvSpPr/>
            <p:nvPr/>
          </p:nvSpPr>
          <p:spPr>
            <a:xfrm>
              <a:off x="5115300" y="927325"/>
              <a:ext cx="143825" cy="155250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26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15"/>
            <p:cNvSpPr/>
            <p:nvPr/>
          </p:nvSpPr>
          <p:spPr>
            <a:xfrm>
              <a:off x="5202625" y="927325"/>
              <a:ext cx="143825" cy="155250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0" y="1"/>
                  </a:moveTo>
                  <a:lnTo>
                    <a:pt x="3515" y="3265"/>
                  </a:lnTo>
                  <a:lnTo>
                    <a:pt x="388" y="6209"/>
                  </a:lnTo>
                  <a:lnTo>
                    <a:pt x="2625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15"/>
            <p:cNvSpPr/>
            <p:nvPr/>
          </p:nvSpPr>
          <p:spPr>
            <a:xfrm>
              <a:off x="5289925" y="927325"/>
              <a:ext cx="143825" cy="155250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0" y="1"/>
                  </a:moveTo>
                  <a:lnTo>
                    <a:pt x="3516" y="3265"/>
                  </a:lnTo>
                  <a:lnTo>
                    <a:pt x="388" y="6209"/>
                  </a:lnTo>
                  <a:lnTo>
                    <a:pt x="2625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15"/>
            <p:cNvSpPr/>
            <p:nvPr/>
          </p:nvSpPr>
          <p:spPr>
            <a:xfrm>
              <a:off x="5377225" y="927325"/>
              <a:ext cx="143825" cy="155250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1" y="1"/>
                  </a:moveTo>
                  <a:lnTo>
                    <a:pt x="3516" y="3265"/>
                  </a:lnTo>
                  <a:lnTo>
                    <a:pt x="389" y="6209"/>
                  </a:lnTo>
                  <a:lnTo>
                    <a:pt x="2626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15"/>
            <p:cNvSpPr/>
            <p:nvPr/>
          </p:nvSpPr>
          <p:spPr>
            <a:xfrm>
              <a:off x="5465100" y="927325"/>
              <a:ext cx="143250" cy="155250"/>
            </a:xfrm>
            <a:custGeom>
              <a:avLst/>
              <a:gdLst/>
              <a:ahLst/>
              <a:cxnLst/>
              <a:rect l="l" t="t" r="r" b="b"/>
              <a:pathLst>
                <a:path w="5730" h="6210" extrusionOk="0">
                  <a:moveTo>
                    <a:pt x="1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30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15"/>
            <p:cNvSpPr/>
            <p:nvPr/>
          </p:nvSpPr>
          <p:spPr>
            <a:xfrm>
              <a:off x="5552425" y="927325"/>
              <a:ext cx="143250" cy="155250"/>
            </a:xfrm>
            <a:custGeom>
              <a:avLst/>
              <a:gdLst/>
              <a:ahLst/>
              <a:cxnLst/>
              <a:rect l="l" t="t" r="r" b="b"/>
              <a:pathLst>
                <a:path w="5730" h="6210" extrusionOk="0">
                  <a:moveTo>
                    <a:pt x="0" y="1"/>
                  </a:moveTo>
                  <a:lnTo>
                    <a:pt x="3492" y="3265"/>
                  </a:lnTo>
                  <a:lnTo>
                    <a:pt x="365" y="6209"/>
                  </a:lnTo>
                  <a:lnTo>
                    <a:pt x="2602" y="6209"/>
                  </a:lnTo>
                  <a:lnTo>
                    <a:pt x="5729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15"/>
            <p:cNvSpPr/>
            <p:nvPr/>
          </p:nvSpPr>
          <p:spPr>
            <a:xfrm>
              <a:off x="5639725" y="927325"/>
              <a:ext cx="143825" cy="155250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0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2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15"/>
            <p:cNvSpPr/>
            <p:nvPr/>
          </p:nvSpPr>
          <p:spPr>
            <a:xfrm>
              <a:off x="5727025" y="927325"/>
              <a:ext cx="143825" cy="155250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82" name="Google Shape;1382;p15"/>
          <p:cNvGrpSpPr/>
          <p:nvPr/>
        </p:nvGrpSpPr>
        <p:grpSpPr>
          <a:xfrm rot="5400000">
            <a:off x="674625" y="3321200"/>
            <a:ext cx="979800" cy="3475150"/>
            <a:chOff x="327125" y="2375600"/>
            <a:chExt cx="979800" cy="3475150"/>
          </a:xfrm>
        </p:grpSpPr>
        <p:sp>
          <p:nvSpPr>
            <p:cNvPr id="1383" name="Google Shape;1383;p15"/>
            <p:cNvSpPr/>
            <p:nvPr/>
          </p:nvSpPr>
          <p:spPr>
            <a:xfrm>
              <a:off x="531425" y="2394425"/>
              <a:ext cx="115850" cy="3456325"/>
            </a:xfrm>
            <a:custGeom>
              <a:avLst/>
              <a:gdLst/>
              <a:ahLst/>
              <a:cxnLst/>
              <a:rect l="l" t="t" r="r" b="b"/>
              <a:pathLst>
                <a:path w="4634" h="138253" fill="none" extrusionOk="0">
                  <a:moveTo>
                    <a:pt x="3150" y="138253"/>
                  </a:moveTo>
                  <a:lnTo>
                    <a:pt x="3150" y="54872"/>
                  </a:lnTo>
                  <a:lnTo>
                    <a:pt x="0" y="51722"/>
                  </a:lnTo>
                  <a:lnTo>
                    <a:pt x="0" y="28714"/>
                  </a:lnTo>
                  <a:lnTo>
                    <a:pt x="4634" y="24058"/>
                  </a:lnTo>
                  <a:lnTo>
                    <a:pt x="4634" y="0"/>
                  </a:lnTo>
                </a:path>
              </a:pathLst>
            </a:custGeom>
            <a:solidFill>
              <a:schemeClr val="accent2"/>
            </a:solidFill>
            <a:ln w="13125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15"/>
            <p:cNvSpPr/>
            <p:nvPr/>
          </p:nvSpPr>
          <p:spPr>
            <a:xfrm>
              <a:off x="627275" y="2375600"/>
              <a:ext cx="39975" cy="39950"/>
            </a:xfrm>
            <a:custGeom>
              <a:avLst/>
              <a:gdLst/>
              <a:ahLst/>
              <a:cxnLst/>
              <a:rect l="l" t="t" r="r" b="b"/>
              <a:pathLst>
                <a:path w="1599" h="1598" extrusionOk="0">
                  <a:moveTo>
                    <a:pt x="800" y="0"/>
                  </a:moveTo>
                  <a:cubicBezTo>
                    <a:pt x="366" y="0"/>
                    <a:pt x="1" y="365"/>
                    <a:pt x="1" y="799"/>
                  </a:cubicBezTo>
                  <a:cubicBezTo>
                    <a:pt x="1" y="1233"/>
                    <a:pt x="366" y="1598"/>
                    <a:pt x="800" y="1598"/>
                  </a:cubicBezTo>
                  <a:cubicBezTo>
                    <a:pt x="1256" y="1598"/>
                    <a:pt x="1599" y="1233"/>
                    <a:pt x="1599" y="799"/>
                  </a:cubicBezTo>
                  <a:cubicBezTo>
                    <a:pt x="1599" y="365"/>
                    <a:pt x="1256" y="0"/>
                    <a:pt x="800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15"/>
            <p:cNvSpPr/>
            <p:nvPr/>
          </p:nvSpPr>
          <p:spPr>
            <a:xfrm>
              <a:off x="347100" y="2923975"/>
              <a:ext cx="112450" cy="2344175"/>
            </a:xfrm>
            <a:custGeom>
              <a:avLst/>
              <a:gdLst/>
              <a:ahLst/>
              <a:cxnLst/>
              <a:rect l="l" t="t" r="r" b="b"/>
              <a:pathLst>
                <a:path w="4498" h="93767" fill="none" extrusionOk="0">
                  <a:moveTo>
                    <a:pt x="4497" y="93766"/>
                  </a:moveTo>
                  <a:lnTo>
                    <a:pt x="4497" y="50855"/>
                  </a:lnTo>
                  <a:lnTo>
                    <a:pt x="1" y="46358"/>
                  </a:lnTo>
                  <a:lnTo>
                    <a:pt x="1" y="0"/>
                  </a:lnTo>
                </a:path>
              </a:pathLst>
            </a:custGeom>
            <a:solidFill>
              <a:schemeClr val="accent1"/>
            </a:solidFill>
            <a:ln w="13125" cap="flat" cmpd="sng">
              <a:solidFill>
                <a:schemeClr val="accent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15"/>
            <p:cNvSpPr/>
            <p:nvPr/>
          </p:nvSpPr>
          <p:spPr>
            <a:xfrm>
              <a:off x="327125" y="2904575"/>
              <a:ext cx="39975" cy="39950"/>
            </a:xfrm>
            <a:custGeom>
              <a:avLst/>
              <a:gdLst/>
              <a:ahLst/>
              <a:cxnLst/>
              <a:rect l="l" t="t" r="r" b="b"/>
              <a:pathLst>
                <a:path w="1599" h="1598" extrusionOk="0">
                  <a:moveTo>
                    <a:pt x="800" y="0"/>
                  </a:moveTo>
                  <a:cubicBezTo>
                    <a:pt x="366" y="0"/>
                    <a:pt x="1" y="365"/>
                    <a:pt x="1" y="799"/>
                  </a:cubicBezTo>
                  <a:cubicBezTo>
                    <a:pt x="1" y="1255"/>
                    <a:pt x="366" y="1598"/>
                    <a:pt x="800" y="1598"/>
                  </a:cubicBezTo>
                  <a:cubicBezTo>
                    <a:pt x="1233" y="1598"/>
                    <a:pt x="1599" y="1255"/>
                    <a:pt x="1599" y="799"/>
                  </a:cubicBezTo>
                  <a:cubicBezTo>
                    <a:pt x="1599" y="365"/>
                    <a:pt x="1233" y="0"/>
                    <a:pt x="800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15"/>
            <p:cNvSpPr/>
            <p:nvPr/>
          </p:nvSpPr>
          <p:spPr>
            <a:xfrm>
              <a:off x="347100" y="2676875"/>
              <a:ext cx="192900" cy="374375"/>
            </a:xfrm>
            <a:custGeom>
              <a:avLst/>
              <a:gdLst/>
              <a:ahLst/>
              <a:cxnLst/>
              <a:rect l="l" t="t" r="r" b="b"/>
              <a:pathLst>
                <a:path w="7716" h="14975" fill="none" extrusionOk="0">
                  <a:moveTo>
                    <a:pt x="1" y="14974"/>
                  </a:moveTo>
                  <a:lnTo>
                    <a:pt x="7716" y="7259"/>
                  </a:lnTo>
                  <a:lnTo>
                    <a:pt x="7716" y="1"/>
                  </a:lnTo>
                </a:path>
              </a:pathLst>
            </a:custGeom>
            <a:solidFill>
              <a:schemeClr val="accent1"/>
            </a:solidFill>
            <a:ln w="13125" cap="flat" cmpd="sng">
              <a:solidFill>
                <a:schemeClr val="accent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15"/>
            <p:cNvSpPr/>
            <p:nvPr/>
          </p:nvSpPr>
          <p:spPr>
            <a:xfrm>
              <a:off x="520000" y="2658050"/>
              <a:ext cx="39975" cy="39975"/>
            </a:xfrm>
            <a:custGeom>
              <a:avLst/>
              <a:gdLst/>
              <a:ahLst/>
              <a:cxnLst/>
              <a:rect l="l" t="t" r="r" b="b"/>
              <a:pathLst>
                <a:path w="1599" h="1599" extrusionOk="0">
                  <a:moveTo>
                    <a:pt x="800" y="1"/>
                  </a:moveTo>
                  <a:cubicBezTo>
                    <a:pt x="366" y="1"/>
                    <a:pt x="1" y="366"/>
                    <a:pt x="1" y="799"/>
                  </a:cubicBezTo>
                  <a:cubicBezTo>
                    <a:pt x="1" y="1233"/>
                    <a:pt x="366" y="1598"/>
                    <a:pt x="800" y="1598"/>
                  </a:cubicBezTo>
                  <a:cubicBezTo>
                    <a:pt x="1233" y="1598"/>
                    <a:pt x="1598" y="1233"/>
                    <a:pt x="1598" y="799"/>
                  </a:cubicBezTo>
                  <a:cubicBezTo>
                    <a:pt x="1598" y="366"/>
                    <a:pt x="1233" y="1"/>
                    <a:pt x="800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15"/>
            <p:cNvSpPr/>
            <p:nvPr/>
          </p:nvSpPr>
          <p:spPr>
            <a:xfrm>
              <a:off x="347100" y="4357400"/>
              <a:ext cx="25" cy="971225"/>
            </a:xfrm>
            <a:custGeom>
              <a:avLst/>
              <a:gdLst/>
              <a:ahLst/>
              <a:cxnLst/>
              <a:rect l="l" t="t" r="r" b="b"/>
              <a:pathLst>
                <a:path w="1" h="38849" fill="none" extrusionOk="0">
                  <a:moveTo>
                    <a:pt x="1" y="38849"/>
                  </a:moveTo>
                  <a:lnTo>
                    <a:pt x="1" y="0"/>
                  </a:lnTo>
                </a:path>
              </a:pathLst>
            </a:custGeom>
            <a:solidFill>
              <a:schemeClr val="accent1"/>
            </a:solidFill>
            <a:ln w="13125" cap="flat" cmpd="sng">
              <a:solidFill>
                <a:schemeClr val="accent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15"/>
            <p:cNvSpPr/>
            <p:nvPr/>
          </p:nvSpPr>
          <p:spPr>
            <a:xfrm>
              <a:off x="327125" y="4338550"/>
              <a:ext cx="39975" cy="39975"/>
            </a:xfrm>
            <a:custGeom>
              <a:avLst/>
              <a:gdLst/>
              <a:ahLst/>
              <a:cxnLst/>
              <a:rect l="l" t="t" r="r" b="b"/>
              <a:pathLst>
                <a:path w="1599" h="1599" extrusionOk="0">
                  <a:moveTo>
                    <a:pt x="800" y="1"/>
                  </a:moveTo>
                  <a:cubicBezTo>
                    <a:pt x="366" y="1"/>
                    <a:pt x="1" y="343"/>
                    <a:pt x="1" y="800"/>
                  </a:cubicBezTo>
                  <a:cubicBezTo>
                    <a:pt x="1" y="1234"/>
                    <a:pt x="366" y="1599"/>
                    <a:pt x="800" y="1599"/>
                  </a:cubicBezTo>
                  <a:cubicBezTo>
                    <a:pt x="1233" y="1599"/>
                    <a:pt x="1599" y="1234"/>
                    <a:pt x="1599" y="800"/>
                  </a:cubicBezTo>
                  <a:cubicBezTo>
                    <a:pt x="1599" y="343"/>
                    <a:pt x="1233" y="1"/>
                    <a:pt x="800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15"/>
            <p:cNvSpPr/>
            <p:nvPr/>
          </p:nvSpPr>
          <p:spPr>
            <a:xfrm>
              <a:off x="690625" y="3227550"/>
              <a:ext cx="172925" cy="2083400"/>
            </a:xfrm>
            <a:custGeom>
              <a:avLst/>
              <a:gdLst/>
              <a:ahLst/>
              <a:cxnLst/>
              <a:rect l="l" t="t" r="r" b="b"/>
              <a:pathLst>
                <a:path w="6917" h="83336" fill="none" extrusionOk="0">
                  <a:moveTo>
                    <a:pt x="6917" y="83335"/>
                  </a:moveTo>
                  <a:lnTo>
                    <a:pt x="0" y="76396"/>
                  </a:lnTo>
                  <a:lnTo>
                    <a:pt x="0" y="15841"/>
                  </a:lnTo>
                  <a:lnTo>
                    <a:pt x="4954" y="10865"/>
                  </a:lnTo>
                  <a:lnTo>
                    <a:pt x="4954" y="0"/>
                  </a:lnTo>
                </a:path>
              </a:pathLst>
            </a:custGeom>
            <a:solidFill>
              <a:schemeClr val="accent1"/>
            </a:solidFill>
            <a:ln w="13125" cap="flat" cmpd="sng">
              <a:solidFill>
                <a:schemeClr val="accent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15"/>
            <p:cNvSpPr/>
            <p:nvPr/>
          </p:nvSpPr>
          <p:spPr>
            <a:xfrm>
              <a:off x="794475" y="3208700"/>
              <a:ext cx="39975" cy="39975"/>
            </a:xfrm>
            <a:custGeom>
              <a:avLst/>
              <a:gdLst/>
              <a:ahLst/>
              <a:cxnLst/>
              <a:rect l="l" t="t" r="r" b="b"/>
              <a:pathLst>
                <a:path w="1599" h="1599" extrusionOk="0">
                  <a:moveTo>
                    <a:pt x="800" y="1"/>
                  </a:moveTo>
                  <a:cubicBezTo>
                    <a:pt x="366" y="1"/>
                    <a:pt x="1" y="343"/>
                    <a:pt x="1" y="800"/>
                  </a:cubicBezTo>
                  <a:cubicBezTo>
                    <a:pt x="1" y="1234"/>
                    <a:pt x="366" y="1599"/>
                    <a:pt x="800" y="1599"/>
                  </a:cubicBezTo>
                  <a:cubicBezTo>
                    <a:pt x="1256" y="1599"/>
                    <a:pt x="1598" y="1234"/>
                    <a:pt x="1598" y="800"/>
                  </a:cubicBezTo>
                  <a:cubicBezTo>
                    <a:pt x="1598" y="343"/>
                    <a:pt x="1256" y="1"/>
                    <a:pt x="800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15"/>
            <p:cNvSpPr/>
            <p:nvPr/>
          </p:nvSpPr>
          <p:spPr>
            <a:xfrm>
              <a:off x="776800" y="3899750"/>
              <a:ext cx="25" cy="1084800"/>
            </a:xfrm>
            <a:custGeom>
              <a:avLst/>
              <a:gdLst/>
              <a:ahLst/>
              <a:cxnLst/>
              <a:rect l="l" t="t" r="r" b="b"/>
              <a:pathLst>
                <a:path w="1" h="43392" fill="none" extrusionOk="0">
                  <a:moveTo>
                    <a:pt x="0" y="43391"/>
                  </a:moveTo>
                  <a:lnTo>
                    <a:pt x="0" y="0"/>
                  </a:lnTo>
                </a:path>
              </a:pathLst>
            </a:custGeom>
            <a:solidFill>
              <a:schemeClr val="accent1"/>
            </a:solidFill>
            <a:ln w="13125" cap="flat" cmpd="sng">
              <a:solidFill>
                <a:schemeClr val="accent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15"/>
            <p:cNvSpPr/>
            <p:nvPr/>
          </p:nvSpPr>
          <p:spPr>
            <a:xfrm>
              <a:off x="756825" y="4963400"/>
              <a:ext cx="40525" cy="39975"/>
            </a:xfrm>
            <a:custGeom>
              <a:avLst/>
              <a:gdLst/>
              <a:ahLst/>
              <a:cxnLst/>
              <a:rect l="l" t="t" r="r" b="b"/>
              <a:pathLst>
                <a:path w="1621" h="1599" extrusionOk="0">
                  <a:moveTo>
                    <a:pt x="799" y="1"/>
                  </a:moveTo>
                  <a:cubicBezTo>
                    <a:pt x="365" y="1"/>
                    <a:pt x="0" y="366"/>
                    <a:pt x="0" y="800"/>
                  </a:cubicBezTo>
                  <a:cubicBezTo>
                    <a:pt x="0" y="1233"/>
                    <a:pt x="365" y="1598"/>
                    <a:pt x="799" y="1598"/>
                  </a:cubicBezTo>
                  <a:cubicBezTo>
                    <a:pt x="1256" y="1598"/>
                    <a:pt x="1621" y="1233"/>
                    <a:pt x="1621" y="800"/>
                  </a:cubicBezTo>
                  <a:cubicBezTo>
                    <a:pt x="1621" y="366"/>
                    <a:pt x="1256" y="1"/>
                    <a:pt x="799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15"/>
            <p:cNvSpPr/>
            <p:nvPr/>
          </p:nvSpPr>
          <p:spPr>
            <a:xfrm>
              <a:off x="756825" y="3880925"/>
              <a:ext cx="40525" cy="39950"/>
            </a:xfrm>
            <a:custGeom>
              <a:avLst/>
              <a:gdLst/>
              <a:ahLst/>
              <a:cxnLst/>
              <a:rect l="l" t="t" r="r" b="b"/>
              <a:pathLst>
                <a:path w="1621" h="1598" extrusionOk="0">
                  <a:moveTo>
                    <a:pt x="799" y="0"/>
                  </a:moveTo>
                  <a:cubicBezTo>
                    <a:pt x="365" y="0"/>
                    <a:pt x="0" y="342"/>
                    <a:pt x="0" y="799"/>
                  </a:cubicBezTo>
                  <a:cubicBezTo>
                    <a:pt x="0" y="1233"/>
                    <a:pt x="365" y="1598"/>
                    <a:pt x="799" y="1598"/>
                  </a:cubicBezTo>
                  <a:cubicBezTo>
                    <a:pt x="1256" y="1598"/>
                    <a:pt x="1621" y="1233"/>
                    <a:pt x="1621" y="799"/>
                  </a:cubicBezTo>
                  <a:cubicBezTo>
                    <a:pt x="1621" y="342"/>
                    <a:pt x="1256" y="0"/>
                    <a:pt x="799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15"/>
            <p:cNvSpPr/>
            <p:nvPr/>
          </p:nvSpPr>
          <p:spPr>
            <a:xfrm>
              <a:off x="861250" y="3692600"/>
              <a:ext cx="445675" cy="1618350"/>
            </a:xfrm>
            <a:custGeom>
              <a:avLst/>
              <a:gdLst/>
              <a:ahLst/>
              <a:cxnLst/>
              <a:rect l="l" t="t" r="r" b="b"/>
              <a:pathLst>
                <a:path w="17827" h="64734" fill="none" extrusionOk="0">
                  <a:moveTo>
                    <a:pt x="17827" y="64733"/>
                  </a:moveTo>
                  <a:lnTo>
                    <a:pt x="4314" y="51221"/>
                  </a:lnTo>
                  <a:lnTo>
                    <a:pt x="4314" y="28258"/>
                  </a:lnTo>
                  <a:lnTo>
                    <a:pt x="0" y="23944"/>
                  </a:lnTo>
                  <a:lnTo>
                    <a:pt x="0" y="1"/>
                  </a:lnTo>
                </a:path>
              </a:pathLst>
            </a:custGeom>
            <a:solidFill>
              <a:schemeClr val="accent1"/>
            </a:solidFill>
            <a:ln w="13125" cap="flat" cmpd="sng">
              <a:solidFill>
                <a:schemeClr val="accent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15"/>
            <p:cNvSpPr/>
            <p:nvPr/>
          </p:nvSpPr>
          <p:spPr>
            <a:xfrm>
              <a:off x="841275" y="3673200"/>
              <a:ext cx="39975" cy="40550"/>
            </a:xfrm>
            <a:custGeom>
              <a:avLst/>
              <a:gdLst/>
              <a:ahLst/>
              <a:cxnLst/>
              <a:rect l="l" t="t" r="r" b="b"/>
              <a:pathLst>
                <a:path w="1599" h="1622" extrusionOk="0">
                  <a:moveTo>
                    <a:pt x="799" y="1"/>
                  </a:moveTo>
                  <a:cubicBezTo>
                    <a:pt x="343" y="1"/>
                    <a:pt x="0" y="366"/>
                    <a:pt x="0" y="800"/>
                  </a:cubicBezTo>
                  <a:cubicBezTo>
                    <a:pt x="0" y="1256"/>
                    <a:pt x="343" y="1621"/>
                    <a:pt x="799" y="1621"/>
                  </a:cubicBezTo>
                  <a:cubicBezTo>
                    <a:pt x="1233" y="1621"/>
                    <a:pt x="1598" y="1256"/>
                    <a:pt x="1598" y="800"/>
                  </a:cubicBezTo>
                  <a:cubicBezTo>
                    <a:pt x="1598" y="366"/>
                    <a:pt x="1233" y="1"/>
                    <a:pt x="799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98" name="Google Shape;1398;p15"/>
          <p:cNvSpPr txBox="1">
            <a:spLocks noGrp="1"/>
          </p:cNvSpPr>
          <p:nvPr>
            <p:ph type="title"/>
          </p:nvPr>
        </p:nvSpPr>
        <p:spPr>
          <a:xfrm>
            <a:off x="720000" y="461875"/>
            <a:ext cx="7704000" cy="488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99" name="Google Shape;1399;p15"/>
          <p:cNvSpPr txBox="1">
            <a:spLocks noGrp="1"/>
          </p:cNvSpPr>
          <p:nvPr>
            <p:ph type="subTitle" idx="1"/>
          </p:nvPr>
        </p:nvSpPr>
        <p:spPr>
          <a:xfrm>
            <a:off x="719994" y="2088317"/>
            <a:ext cx="1751700" cy="64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400" name="Google Shape;1400;p15"/>
          <p:cNvSpPr txBox="1">
            <a:spLocks noGrp="1"/>
          </p:cNvSpPr>
          <p:nvPr>
            <p:ph type="title" idx="2"/>
          </p:nvPr>
        </p:nvSpPr>
        <p:spPr>
          <a:xfrm>
            <a:off x="720000" y="1607275"/>
            <a:ext cx="1751700" cy="316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401" name="Google Shape;1401;p15"/>
          <p:cNvSpPr txBox="1">
            <a:spLocks noGrp="1"/>
          </p:cNvSpPr>
          <p:nvPr>
            <p:ph type="subTitle" idx="3"/>
          </p:nvPr>
        </p:nvSpPr>
        <p:spPr>
          <a:xfrm>
            <a:off x="719994" y="3626192"/>
            <a:ext cx="1751700" cy="64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402" name="Google Shape;1402;p15"/>
          <p:cNvSpPr txBox="1">
            <a:spLocks noGrp="1"/>
          </p:cNvSpPr>
          <p:nvPr>
            <p:ph type="title" idx="4"/>
          </p:nvPr>
        </p:nvSpPr>
        <p:spPr>
          <a:xfrm>
            <a:off x="720000" y="3145150"/>
            <a:ext cx="1751700" cy="316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403" name="Google Shape;1403;p15"/>
          <p:cNvSpPr txBox="1">
            <a:spLocks noGrp="1"/>
          </p:cNvSpPr>
          <p:nvPr>
            <p:ph type="subTitle" idx="5"/>
          </p:nvPr>
        </p:nvSpPr>
        <p:spPr>
          <a:xfrm>
            <a:off x="6672294" y="2088317"/>
            <a:ext cx="1751700" cy="64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404" name="Google Shape;1404;p15"/>
          <p:cNvSpPr txBox="1">
            <a:spLocks noGrp="1"/>
          </p:cNvSpPr>
          <p:nvPr>
            <p:ph type="title" idx="6"/>
          </p:nvPr>
        </p:nvSpPr>
        <p:spPr>
          <a:xfrm>
            <a:off x="6672300" y="1607275"/>
            <a:ext cx="1751700" cy="316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405" name="Google Shape;1405;p15"/>
          <p:cNvSpPr txBox="1">
            <a:spLocks noGrp="1"/>
          </p:cNvSpPr>
          <p:nvPr>
            <p:ph type="subTitle" idx="7"/>
          </p:nvPr>
        </p:nvSpPr>
        <p:spPr>
          <a:xfrm>
            <a:off x="6672294" y="3626192"/>
            <a:ext cx="1751700" cy="64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406" name="Google Shape;1406;p15"/>
          <p:cNvSpPr txBox="1">
            <a:spLocks noGrp="1"/>
          </p:cNvSpPr>
          <p:nvPr>
            <p:ph type="title" idx="8"/>
          </p:nvPr>
        </p:nvSpPr>
        <p:spPr>
          <a:xfrm>
            <a:off x="6672300" y="3145150"/>
            <a:ext cx="1751700" cy="316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One Columns">
  <p:cSld name="CUSTOM_4">
    <p:spTree>
      <p:nvGrpSpPr>
        <p:cNvPr id="1" name="Shape 1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6" name="Google Shape;1496;p17"/>
          <p:cNvGrpSpPr/>
          <p:nvPr/>
        </p:nvGrpSpPr>
        <p:grpSpPr>
          <a:xfrm>
            <a:off x="-566246" y="-536790"/>
            <a:ext cx="8377976" cy="1614718"/>
            <a:chOff x="-566246" y="-831315"/>
            <a:chExt cx="8377976" cy="1614718"/>
          </a:xfrm>
        </p:grpSpPr>
        <p:sp>
          <p:nvSpPr>
            <p:cNvPr id="1497" name="Google Shape;1497;p17"/>
            <p:cNvSpPr/>
            <p:nvPr/>
          </p:nvSpPr>
          <p:spPr>
            <a:xfrm rot="10800000">
              <a:off x="-178627" y="-831315"/>
              <a:ext cx="5711267" cy="1569921"/>
            </a:xfrm>
            <a:custGeom>
              <a:avLst/>
              <a:gdLst/>
              <a:ahLst/>
              <a:cxnLst/>
              <a:rect l="l" t="t" r="r" b="b"/>
              <a:pathLst>
                <a:path w="187670" h="51587" extrusionOk="0">
                  <a:moveTo>
                    <a:pt x="187453" y="1"/>
                  </a:moveTo>
                  <a:cubicBezTo>
                    <a:pt x="187407" y="1"/>
                    <a:pt x="187362" y="24"/>
                    <a:pt x="187327" y="69"/>
                  </a:cubicBezTo>
                  <a:lnTo>
                    <a:pt x="143594" y="43780"/>
                  </a:lnTo>
                  <a:lnTo>
                    <a:pt x="103992" y="43780"/>
                  </a:lnTo>
                  <a:lnTo>
                    <a:pt x="87444" y="27232"/>
                  </a:lnTo>
                  <a:lnTo>
                    <a:pt x="46838" y="27232"/>
                  </a:lnTo>
                  <a:lnTo>
                    <a:pt x="22871" y="51198"/>
                  </a:lnTo>
                  <a:lnTo>
                    <a:pt x="183" y="51198"/>
                  </a:lnTo>
                  <a:cubicBezTo>
                    <a:pt x="91" y="51198"/>
                    <a:pt x="0" y="51289"/>
                    <a:pt x="0" y="51403"/>
                  </a:cubicBezTo>
                  <a:cubicBezTo>
                    <a:pt x="0" y="51495"/>
                    <a:pt x="91" y="51586"/>
                    <a:pt x="183" y="51586"/>
                  </a:cubicBezTo>
                  <a:lnTo>
                    <a:pt x="23031" y="51586"/>
                  </a:lnTo>
                  <a:lnTo>
                    <a:pt x="46997" y="27620"/>
                  </a:lnTo>
                  <a:lnTo>
                    <a:pt x="87284" y="27620"/>
                  </a:lnTo>
                  <a:lnTo>
                    <a:pt x="103833" y="44168"/>
                  </a:lnTo>
                  <a:lnTo>
                    <a:pt x="143754" y="44168"/>
                  </a:lnTo>
                  <a:lnTo>
                    <a:pt x="187579" y="321"/>
                  </a:lnTo>
                  <a:cubicBezTo>
                    <a:pt x="187670" y="252"/>
                    <a:pt x="187670" y="138"/>
                    <a:pt x="187579" y="69"/>
                  </a:cubicBezTo>
                  <a:cubicBezTo>
                    <a:pt x="187544" y="24"/>
                    <a:pt x="187499" y="1"/>
                    <a:pt x="1874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17"/>
            <p:cNvSpPr/>
            <p:nvPr/>
          </p:nvSpPr>
          <p:spPr>
            <a:xfrm rot="10800000">
              <a:off x="2097663" y="-149871"/>
              <a:ext cx="3817027" cy="933273"/>
            </a:xfrm>
            <a:custGeom>
              <a:avLst/>
              <a:gdLst/>
              <a:ahLst/>
              <a:cxnLst/>
              <a:rect l="l" t="t" r="r" b="b"/>
              <a:pathLst>
                <a:path w="125426" h="30667" extrusionOk="0">
                  <a:moveTo>
                    <a:pt x="125014" y="1"/>
                  </a:moveTo>
                  <a:cubicBezTo>
                    <a:pt x="124917" y="1"/>
                    <a:pt x="124820" y="35"/>
                    <a:pt x="124741" y="103"/>
                  </a:cubicBezTo>
                  <a:lnTo>
                    <a:pt x="111936" y="12931"/>
                  </a:lnTo>
                  <a:lnTo>
                    <a:pt x="47020" y="12931"/>
                  </a:lnTo>
                  <a:lnTo>
                    <a:pt x="30016" y="29913"/>
                  </a:lnTo>
                  <a:lnTo>
                    <a:pt x="388" y="29913"/>
                  </a:lnTo>
                  <a:cubicBezTo>
                    <a:pt x="160" y="29913"/>
                    <a:pt x="0" y="30073"/>
                    <a:pt x="0" y="30301"/>
                  </a:cubicBezTo>
                  <a:cubicBezTo>
                    <a:pt x="0" y="30507"/>
                    <a:pt x="160" y="30666"/>
                    <a:pt x="388" y="30666"/>
                  </a:cubicBezTo>
                  <a:lnTo>
                    <a:pt x="30335" y="30666"/>
                  </a:lnTo>
                  <a:lnTo>
                    <a:pt x="47340" y="13685"/>
                  </a:lnTo>
                  <a:lnTo>
                    <a:pt x="112255" y="13685"/>
                  </a:lnTo>
                  <a:lnTo>
                    <a:pt x="125288" y="651"/>
                  </a:lnTo>
                  <a:cubicBezTo>
                    <a:pt x="125425" y="514"/>
                    <a:pt x="125425" y="263"/>
                    <a:pt x="125288" y="103"/>
                  </a:cubicBezTo>
                  <a:cubicBezTo>
                    <a:pt x="125208" y="35"/>
                    <a:pt x="125111" y="1"/>
                    <a:pt x="1250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17"/>
            <p:cNvSpPr/>
            <p:nvPr/>
          </p:nvSpPr>
          <p:spPr>
            <a:xfrm rot="10800000">
              <a:off x="5347154" y="-352704"/>
              <a:ext cx="2464576" cy="481412"/>
            </a:xfrm>
            <a:custGeom>
              <a:avLst/>
              <a:gdLst/>
              <a:ahLst/>
              <a:cxnLst/>
              <a:rect l="l" t="t" r="r" b="b"/>
              <a:pathLst>
                <a:path w="80985" h="15819" extrusionOk="0">
                  <a:moveTo>
                    <a:pt x="206" y="1"/>
                  </a:moveTo>
                  <a:cubicBezTo>
                    <a:pt x="92" y="1"/>
                    <a:pt x="0" y="92"/>
                    <a:pt x="0" y="183"/>
                  </a:cubicBezTo>
                  <a:cubicBezTo>
                    <a:pt x="0" y="297"/>
                    <a:pt x="92" y="389"/>
                    <a:pt x="206" y="389"/>
                  </a:cubicBezTo>
                  <a:lnTo>
                    <a:pt x="37297" y="389"/>
                  </a:lnTo>
                  <a:lnTo>
                    <a:pt x="52750" y="15818"/>
                  </a:lnTo>
                  <a:lnTo>
                    <a:pt x="80779" y="15818"/>
                  </a:lnTo>
                  <a:cubicBezTo>
                    <a:pt x="80893" y="15818"/>
                    <a:pt x="80985" y="15727"/>
                    <a:pt x="80985" y="15636"/>
                  </a:cubicBezTo>
                  <a:cubicBezTo>
                    <a:pt x="80985" y="15522"/>
                    <a:pt x="80893" y="15430"/>
                    <a:pt x="80779" y="15430"/>
                  </a:cubicBezTo>
                  <a:lnTo>
                    <a:pt x="52909" y="15430"/>
                  </a:lnTo>
                  <a:lnTo>
                    <a:pt x="3745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17"/>
            <p:cNvSpPr/>
            <p:nvPr/>
          </p:nvSpPr>
          <p:spPr>
            <a:xfrm rot="10800000">
              <a:off x="5904951" y="-196402"/>
              <a:ext cx="115339" cy="115339"/>
            </a:xfrm>
            <a:custGeom>
              <a:avLst/>
              <a:gdLst/>
              <a:ahLst/>
              <a:cxnLst/>
              <a:rect l="l" t="t" r="r" b="b"/>
              <a:pathLst>
                <a:path w="3790" h="3790" extrusionOk="0">
                  <a:moveTo>
                    <a:pt x="1895" y="366"/>
                  </a:moveTo>
                  <a:cubicBezTo>
                    <a:pt x="2717" y="366"/>
                    <a:pt x="3402" y="1051"/>
                    <a:pt x="3402" y="1895"/>
                  </a:cubicBezTo>
                  <a:cubicBezTo>
                    <a:pt x="3402" y="2717"/>
                    <a:pt x="2717" y="3402"/>
                    <a:pt x="1895" y="3402"/>
                  </a:cubicBezTo>
                  <a:cubicBezTo>
                    <a:pt x="1051" y="3402"/>
                    <a:pt x="366" y="2717"/>
                    <a:pt x="366" y="1895"/>
                  </a:cubicBezTo>
                  <a:cubicBezTo>
                    <a:pt x="366" y="1051"/>
                    <a:pt x="1051" y="366"/>
                    <a:pt x="1895" y="366"/>
                  </a:cubicBezTo>
                  <a:close/>
                  <a:moveTo>
                    <a:pt x="1895" y="1"/>
                  </a:moveTo>
                  <a:cubicBezTo>
                    <a:pt x="845" y="1"/>
                    <a:pt x="1" y="845"/>
                    <a:pt x="1" y="1895"/>
                  </a:cubicBezTo>
                  <a:cubicBezTo>
                    <a:pt x="1" y="2922"/>
                    <a:pt x="845" y="3790"/>
                    <a:pt x="1895" y="3790"/>
                  </a:cubicBezTo>
                  <a:cubicBezTo>
                    <a:pt x="2922" y="3790"/>
                    <a:pt x="3790" y="2922"/>
                    <a:pt x="3790" y="1895"/>
                  </a:cubicBezTo>
                  <a:cubicBezTo>
                    <a:pt x="3790" y="845"/>
                    <a:pt x="2922" y="1"/>
                    <a:pt x="18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17"/>
            <p:cNvSpPr/>
            <p:nvPr/>
          </p:nvSpPr>
          <p:spPr>
            <a:xfrm rot="10800000">
              <a:off x="5926467" y="-174886"/>
              <a:ext cx="72977" cy="72977"/>
            </a:xfrm>
            <a:custGeom>
              <a:avLst/>
              <a:gdLst/>
              <a:ahLst/>
              <a:cxnLst/>
              <a:rect l="l" t="t" r="r" b="b"/>
              <a:pathLst>
                <a:path w="2398" h="2398" extrusionOk="0">
                  <a:moveTo>
                    <a:pt x="1210" y="1"/>
                  </a:moveTo>
                  <a:cubicBezTo>
                    <a:pt x="548" y="1"/>
                    <a:pt x="1" y="548"/>
                    <a:pt x="1" y="1210"/>
                  </a:cubicBezTo>
                  <a:cubicBezTo>
                    <a:pt x="1" y="1872"/>
                    <a:pt x="548" y="2397"/>
                    <a:pt x="1210" y="2397"/>
                  </a:cubicBezTo>
                  <a:cubicBezTo>
                    <a:pt x="1872" y="2397"/>
                    <a:pt x="2397" y="1872"/>
                    <a:pt x="2397" y="1210"/>
                  </a:cubicBezTo>
                  <a:cubicBezTo>
                    <a:pt x="2397" y="548"/>
                    <a:pt x="1872" y="1"/>
                    <a:pt x="12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17"/>
            <p:cNvSpPr/>
            <p:nvPr/>
          </p:nvSpPr>
          <p:spPr>
            <a:xfrm rot="10800000">
              <a:off x="1516950" y="116870"/>
              <a:ext cx="3646848" cy="11838"/>
            </a:xfrm>
            <a:custGeom>
              <a:avLst/>
              <a:gdLst/>
              <a:ahLst/>
              <a:cxnLst/>
              <a:rect l="l" t="t" r="r" b="b"/>
              <a:pathLst>
                <a:path w="119834" h="389" extrusionOk="0">
                  <a:moveTo>
                    <a:pt x="183" y="1"/>
                  </a:moveTo>
                  <a:cubicBezTo>
                    <a:pt x="69" y="1"/>
                    <a:pt x="0" y="92"/>
                    <a:pt x="0" y="183"/>
                  </a:cubicBezTo>
                  <a:cubicBezTo>
                    <a:pt x="0" y="297"/>
                    <a:pt x="69" y="389"/>
                    <a:pt x="183" y="389"/>
                  </a:cubicBezTo>
                  <a:lnTo>
                    <a:pt x="119628" y="389"/>
                  </a:lnTo>
                  <a:cubicBezTo>
                    <a:pt x="119742" y="389"/>
                    <a:pt x="119833" y="297"/>
                    <a:pt x="119833" y="183"/>
                  </a:cubicBezTo>
                  <a:cubicBezTo>
                    <a:pt x="119833" y="92"/>
                    <a:pt x="119742" y="1"/>
                    <a:pt x="1196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17"/>
            <p:cNvSpPr/>
            <p:nvPr/>
          </p:nvSpPr>
          <p:spPr>
            <a:xfrm rot="10800000">
              <a:off x="5146391" y="78677"/>
              <a:ext cx="88954" cy="88924"/>
            </a:xfrm>
            <a:custGeom>
              <a:avLst/>
              <a:gdLst/>
              <a:ahLst/>
              <a:cxnLst/>
              <a:rect l="l" t="t" r="r" b="b"/>
              <a:pathLst>
                <a:path w="2923" h="2922" extrusionOk="0">
                  <a:moveTo>
                    <a:pt x="1461" y="0"/>
                  </a:moveTo>
                  <a:cubicBezTo>
                    <a:pt x="640" y="0"/>
                    <a:pt x="0" y="662"/>
                    <a:pt x="0" y="1461"/>
                  </a:cubicBezTo>
                  <a:cubicBezTo>
                    <a:pt x="0" y="2283"/>
                    <a:pt x="640" y="2922"/>
                    <a:pt x="1461" y="2922"/>
                  </a:cubicBezTo>
                  <a:cubicBezTo>
                    <a:pt x="2260" y="2922"/>
                    <a:pt x="2922" y="2283"/>
                    <a:pt x="2922" y="1461"/>
                  </a:cubicBezTo>
                  <a:cubicBezTo>
                    <a:pt x="2922" y="662"/>
                    <a:pt x="2260" y="0"/>
                    <a:pt x="14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17"/>
            <p:cNvSpPr/>
            <p:nvPr/>
          </p:nvSpPr>
          <p:spPr>
            <a:xfrm rot="10800000">
              <a:off x="1478757" y="78677"/>
              <a:ext cx="88924" cy="88924"/>
            </a:xfrm>
            <a:custGeom>
              <a:avLst/>
              <a:gdLst/>
              <a:ahLst/>
              <a:cxnLst/>
              <a:rect l="l" t="t" r="r" b="b"/>
              <a:pathLst>
                <a:path w="2922" h="2922" extrusionOk="0">
                  <a:moveTo>
                    <a:pt x="1461" y="0"/>
                  </a:moveTo>
                  <a:cubicBezTo>
                    <a:pt x="662" y="0"/>
                    <a:pt x="0" y="662"/>
                    <a:pt x="0" y="1461"/>
                  </a:cubicBezTo>
                  <a:cubicBezTo>
                    <a:pt x="0" y="2283"/>
                    <a:pt x="662" y="2922"/>
                    <a:pt x="1461" y="2922"/>
                  </a:cubicBezTo>
                  <a:cubicBezTo>
                    <a:pt x="2283" y="2922"/>
                    <a:pt x="2922" y="2283"/>
                    <a:pt x="2922" y="1461"/>
                  </a:cubicBezTo>
                  <a:cubicBezTo>
                    <a:pt x="2922" y="662"/>
                    <a:pt x="2283" y="0"/>
                    <a:pt x="14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17"/>
            <p:cNvSpPr/>
            <p:nvPr/>
          </p:nvSpPr>
          <p:spPr>
            <a:xfrm rot="10800000">
              <a:off x="-398137" y="-606937"/>
              <a:ext cx="1361489" cy="1360302"/>
            </a:xfrm>
            <a:custGeom>
              <a:avLst/>
              <a:gdLst/>
              <a:ahLst/>
              <a:cxnLst/>
              <a:rect l="l" t="t" r="r" b="b"/>
              <a:pathLst>
                <a:path w="44738" h="44699" extrusionOk="0">
                  <a:moveTo>
                    <a:pt x="44532" y="1"/>
                  </a:moveTo>
                  <a:cubicBezTo>
                    <a:pt x="44481" y="1"/>
                    <a:pt x="44430" y="18"/>
                    <a:pt x="44395" y="52"/>
                  </a:cubicBezTo>
                  <a:lnTo>
                    <a:pt x="91" y="44356"/>
                  </a:lnTo>
                  <a:cubicBezTo>
                    <a:pt x="0" y="44447"/>
                    <a:pt x="0" y="44562"/>
                    <a:pt x="91" y="44630"/>
                  </a:cubicBezTo>
                  <a:cubicBezTo>
                    <a:pt x="114" y="44676"/>
                    <a:pt x="160" y="44699"/>
                    <a:pt x="228" y="44699"/>
                  </a:cubicBezTo>
                  <a:cubicBezTo>
                    <a:pt x="274" y="44699"/>
                    <a:pt x="320" y="44676"/>
                    <a:pt x="342" y="44630"/>
                  </a:cubicBezTo>
                  <a:lnTo>
                    <a:pt x="44669" y="326"/>
                  </a:lnTo>
                  <a:cubicBezTo>
                    <a:pt x="44738" y="258"/>
                    <a:pt x="44738" y="121"/>
                    <a:pt x="44669" y="52"/>
                  </a:cubicBezTo>
                  <a:cubicBezTo>
                    <a:pt x="44635" y="18"/>
                    <a:pt x="44584" y="1"/>
                    <a:pt x="445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17"/>
            <p:cNvSpPr/>
            <p:nvPr/>
          </p:nvSpPr>
          <p:spPr>
            <a:xfrm rot="10800000">
              <a:off x="-566246" y="-681953"/>
              <a:ext cx="1361520" cy="1360272"/>
            </a:xfrm>
            <a:custGeom>
              <a:avLst/>
              <a:gdLst/>
              <a:ahLst/>
              <a:cxnLst/>
              <a:rect l="l" t="t" r="r" b="b"/>
              <a:pathLst>
                <a:path w="44739" h="44698" extrusionOk="0">
                  <a:moveTo>
                    <a:pt x="44522" y="0"/>
                  </a:moveTo>
                  <a:cubicBezTo>
                    <a:pt x="44476" y="0"/>
                    <a:pt x="44430" y="17"/>
                    <a:pt x="44396" y="51"/>
                  </a:cubicBezTo>
                  <a:lnTo>
                    <a:pt x="69" y="44378"/>
                  </a:lnTo>
                  <a:cubicBezTo>
                    <a:pt x="1" y="44447"/>
                    <a:pt x="1" y="44561"/>
                    <a:pt x="69" y="44629"/>
                  </a:cubicBezTo>
                  <a:cubicBezTo>
                    <a:pt x="115" y="44675"/>
                    <a:pt x="161" y="44698"/>
                    <a:pt x="206" y="44698"/>
                  </a:cubicBezTo>
                  <a:cubicBezTo>
                    <a:pt x="252" y="44698"/>
                    <a:pt x="298" y="44675"/>
                    <a:pt x="343" y="44629"/>
                  </a:cubicBezTo>
                  <a:lnTo>
                    <a:pt x="44647" y="325"/>
                  </a:lnTo>
                  <a:cubicBezTo>
                    <a:pt x="44738" y="257"/>
                    <a:pt x="44738" y="120"/>
                    <a:pt x="44647" y="51"/>
                  </a:cubicBezTo>
                  <a:cubicBezTo>
                    <a:pt x="44613" y="17"/>
                    <a:pt x="44567" y="0"/>
                    <a:pt x="445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17"/>
            <p:cNvSpPr/>
            <p:nvPr/>
          </p:nvSpPr>
          <p:spPr>
            <a:xfrm rot="10800000">
              <a:off x="161730" y="401657"/>
              <a:ext cx="336918" cy="210502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6665" y="0"/>
                  </a:moveTo>
                  <a:lnTo>
                    <a:pt x="0" y="6916"/>
                  </a:lnTo>
                  <a:lnTo>
                    <a:pt x="4428" y="6916"/>
                  </a:lnTo>
                  <a:lnTo>
                    <a:pt x="110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17"/>
            <p:cNvSpPr/>
            <p:nvPr/>
          </p:nvSpPr>
          <p:spPr>
            <a:xfrm rot="10800000">
              <a:off x="414563" y="401657"/>
              <a:ext cx="336949" cy="210502"/>
            </a:xfrm>
            <a:custGeom>
              <a:avLst/>
              <a:gdLst/>
              <a:ahLst/>
              <a:cxnLst/>
              <a:rect l="l" t="t" r="r" b="b"/>
              <a:pathLst>
                <a:path w="11072" h="6917" extrusionOk="0">
                  <a:moveTo>
                    <a:pt x="6666" y="0"/>
                  </a:moveTo>
                  <a:lnTo>
                    <a:pt x="1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17"/>
            <p:cNvSpPr/>
            <p:nvPr/>
          </p:nvSpPr>
          <p:spPr>
            <a:xfrm rot="10800000">
              <a:off x="667426" y="401657"/>
              <a:ext cx="336918" cy="210502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6643" y="0"/>
                  </a:moveTo>
                  <a:lnTo>
                    <a:pt x="0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17"/>
            <p:cNvSpPr/>
            <p:nvPr/>
          </p:nvSpPr>
          <p:spPr>
            <a:xfrm rot="10800000">
              <a:off x="920960" y="401657"/>
              <a:ext cx="336918" cy="210502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6665" y="0"/>
                  </a:moveTo>
                  <a:lnTo>
                    <a:pt x="0" y="6916"/>
                  </a:lnTo>
                  <a:lnTo>
                    <a:pt x="4428" y="6916"/>
                  </a:lnTo>
                  <a:lnTo>
                    <a:pt x="110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17"/>
            <p:cNvSpPr/>
            <p:nvPr/>
          </p:nvSpPr>
          <p:spPr>
            <a:xfrm rot="10800000">
              <a:off x="1173823" y="401657"/>
              <a:ext cx="336918" cy="210502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6666" y="0"/>
                  </a:moveTo>
                  <a:lnTo>
                    <a:pt x="1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17"/>
            <p:cNvSpPr/>
            <p:nvPr/>
          </p:nvSpPr>
          <p:spPr>
            <a:xfrm rot="10800000">
              <a:off x="1426656" y="401657"/>
              <a:ext cx="336918" cy="210502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6665" y="0"/>
                  </a:moveTo>
                  <a:lnTo>
                    <a:pt x="0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17"/>
            <p:cNvSpPr/>
            <p:nvPr/>
          </p:nvSpPr>
          <p:spPr>
            <a:xfrm rot="10800000">
              <a:off x="1679490" y="401657"/>
              <a:ext cx="336949" cy="210502"/>
            </a:xfrm>
            <a:custGeom>
              <a:avLst/>
              <a:gdLst/>
              <a:ahLst/>
              <a:cxnLst/>
              <a:rect l="l" t="t" r="r" b="b"/>
              <a:pathLst>
                <a:path w="11072" h="6917" extrusionOk="0">
                  <a:moveTo>
                    <a:pt x="6643" y="0"/>
                  </a:moveTo>
                  <a:lnTo>
                    <a:pt x="1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17"/>
            <p:cNvSpPr/>
            <p:nvPr/>
          </p:nvSpPr>
          <p:spPr>
            <a:xfrm rot="10800000">
              <a:off x="1933053" y="401657"/>
              <a:ext cx="336918" cy="210502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6666" y="0"/>
                  </a:moveTo>
                  <a:lnTo>
                    <a:pt x="1" y="6916"/>
                  </a:lnTo>
                  <a:lnTo>
                    <a:pt x="4429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17"/>
            <p:cNvSpPr/>
            <p:nvPr/>
          </p:nvSpPr>
          <p:spPr>
            <a:xfrm rot="10800000">
              <a:off x="1858707" y="-175586"/>
              <a:ext cx="174378" cy="188986"/>
            </a:xfrm>
            <a:custGeom>
              <a:avLst/>
              <a:gdLst/>
              <a:ahLst/>
              <a:cxnLst/>
              <a:rect l="l" t="t" r="r" b="b"/>
              <a:pathLst>
                <a:path w="5730" h="6210" extrusionOk="0">
                  <a:moveTo>
                    <a:pt x="0" y="1"/>
                  </a:moveTo>
                  <a:lnTo>
                    <a:pt x="3492" y="3265"/>
                  </a:lnTo>
                  <a:lnTo>
                    <a:pt x="365" y="6209"/>
                  </a:lnTo>
                  <a:lnTo>
                    <a:pt x="2602" y="6209"/>
                  </a:lnTo>
                  <a:lnTo>
                    <a:pt x="5729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17"/>
            <p:cNvSpPr/>
            <p:nvPr/>
          </p:nvSpPr>
          <p:spPr>
            <a:xfrm rot="10800000">
              <a:off x="1751736" y="-175586"/>
              <a:ext cx="175078" cy="188986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0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2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17"/>
            <p:cNvSpPr/>
            <p:nvPr/>
          </p:nvSpPr>
          <p:spPr>
            <a:xfrm rot="10800000">
              <a:off x="1645466" y="-175586"/>
              <a:ext cx="175078" cy="188986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17"/>
            <p:cNvSpPr/>
            <p:nvPr/>
          </p:nvSpPr>
          <p:spPr>
            <a:xfrm rot="10800000">
              <a:off x="1539196" y="-175586"/>
              <a:ext cx="175078" cy="188986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26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17"/>
            <p:cNvSpPr/>
            <p:nvPr/>
          </p:nvSpPr>
          <p:spPr>
            <a:xfrm rot="10800000">
              <a:off x="1432895" y="-175586"/>
              <a:ext cx="175078" cy="188986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0" y="1"/>
                  </a:moveTo>
                  <a:lnTo>
                    <a:pt x="3515" y="3265"/>
                  </a:lnTo>
                  <a:lnTo>
                    <a:pt x="388" y="6209"/>
                  </a:lnTo>
                  <a:lnTo>
                    <a:pt x="2625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17"/>
            <p:cNvSpPr/>
            <p:nvPr/>
          </p:nvSpPr>
          <p:spPr>
            <a:xfrm rot="10800000">
              <a:off x="1326625" y="-175586"/>
              <a:ext cx="175078" cy="188986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0" y="1"/>
                  </a:moveTo>
                  <a:lnTo>
                    <a:pt x="3516" y="3265"/>
                  </a:lnTo>
                  <a:lnTo>
                    <a:pt x="388" y="6209"/>
                  </a:lnTo>
                  <a:lnTo>
                    <a:pt x="2625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17"/>
            <p:cNvSpPr/>
            <p:nvPr/>
          </p:nvSpPr>
          <p:spPr>
            <a:xfrm rot="10800000">
              <a:off x="1220355" y="-175586"/>
              <a:ext cx="175078" cy="188986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1" y="1"/>
                  </a:moveTo>
                  <a:lnTo>
                    <a:pt x="3516" y="3265"/>
                  </a:lnTo>
                  <a:lnTo>
                    <a:pt x="389" y="6209"/>
                  </a:lnTo>
                  <a:lnTo>
                    <a:pt x="2626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17"/>
            <p:cNvSpPr/>
            <p:nvPr/>
          </p:nvSpPr>
          <p:spPr>
            <a:xfrm rot="10800000">
              <a:off x="1114084" y="-175586"/>
              <a:ext cx="174378" cy="188986"/>
            </a:xfrm>
            <a:custGeom>
              <a:avLst/>
              <a:gdLst/>
              <a:ahLst/>
              <a:cxnLst/>
              <a:rect l="l" t="t" r="r" b="b"/>
              <a:pathLst>
                <a:path w="5730" h="6210" extrusionOk="0">
                  <a:moveTo>
                    <a:pt x="1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30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17"/>
            <p:cNvSpPr/>
            <p:nvPr/>
          </p:nvSpPr>
          <p:spPr>
            <a:xfrm rot="10800000">
              <a:off x="1007784" y="-175586"/>
              <a:ext cx="174378" cy="188986"/>
            </a:xfrm>
            <a:custGeom>
              <a:avLst/>
              <a:gdLst/>
              <a:ahLst/>
              <a:cxnLst/>
              <a:rect l="l" t="t" r="r" b="b"/>
              <a:pathLst>
                <a:path w="5730" h="6210" extrusionOk="0">
                  <a:moveTo>
                    <a:pt x="0" y="1"/>
                  </a:moveTo>
                  <a:lnTo>
                    <a:pt x="3492" y="3265"/>
                  </a:lnTo>
                  <a:lnTo>
                    <a:pt x="365" y="6209"/>
                  </a:lnTo>
                  <a:lnTo>
                    <a:pt x="2602" y="6209"/>
                  </a:lnTo>
                  <a:lnTo>
                    <a:pt x="5729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17"/>
            <p:cNvSpPr/>
            <p:nvPr/>
          </p:nvSpPr>
          <p:spPr>
            <a:xfrm rot="10800000">
              <a:off x="900813" y="-175586"/>
              <a:ext cx="175078" cy="188986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0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2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17"/>
            <p:cNvSpPr/>
            <p:nvPr/>
          </p:nvSpPr>
          <p:spPr>
            <a:xfrm rot="10800000">
              <a:off x="794543" y="-175586"/>
              <a:ext cx="175078" cy="188986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26" name="Google Shape;1526;p17"/>
          <p:cNvGrpSpPr/>
          <p:nvPr/>
        </p:nvGrpSpPr>
        <p:grpSpPr>
          <a:xfrm rot="5400000">
            <a:off x="617425" y="3321200"/>
            <a:ext cx="979800" cy="3475150"/>
            <a:chOff x="327125" y="2375600"/>
            <a:chExt cx="979800" cy="3475150"/>
          </a:xfrm>
        </p:grpSpPr>
        <p:sp>
          <p:nvSpPr>
            <p:cNvPr id="1527" name="Google Shape;1527;p17"/>
            <p:cNvSpPr/>
            <p:nvPr/>
          </p:nvSpPr>
          <p:spPr>
            <a:xfrm>
              <a:off x="531425" y="2394425"/>
              <a:ext cx="115850" cy="3456325"/>
            </a:xfrm>
            <a:custGeom>
              <a:avLst/>
              <a:gdLst/>
              <a:ahLst/>
              <a:cxnLst/>
              <a:rect l="l" t="t" r="r" b="b"/>
              <a:pathLst>
                <a:path w="4634" h="138253" fill="none" extrusionOk="0">
                  <a:moveTo>
                    <a:pt x="3150" y="138253"/>
                  </a:moveTo>
                  <a:lnTo>
                    <a:pt x="3150" y="54872"/>
                  </a:lnTo>
                  <a:lnTo>
                    <a:pt x="0" y="51722"/>
                  </a:lnTo>
                  <a:lnTo>
                    <a:pt x="0" y="28714"/>
                  </a:lnTo>
                  <a:lnTo>
                    <a:pt x="4634" y="24058"/>
                  </a:lnTo>
                  <a:lnTo>
                    <a:pt x="4634" y="0"/>
                  </a:lnTo>
                </a:path>
              </a:pathLst>
            </a:custGeom>
            <a:solidFill>
              <a:schemeClr val="accent2"/>
            </a:solidFill>
            <a:ln w="13125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17"/>
            <p:cNvSpPr/>
            <p:nvPr/>
          </p:nvSpPr>
          <p:spPr>
            <a:xfrm>
              <a:off x="627275" y="2375600"/>
              <a:ext cx="39975" cy="39950"/>
            </a:xfrm>
            <a:custGeom>
              <a:avLst/>
              <a:gdLst/>
              <a:ahLst/>
              <a:cxnLst/>
              <a:rect l="l" t="t" r="r" b="b"/>
              <a:pathLst>
                <a:path w="1599" h="1598" extrusionOk="0">
                  <a:moveTo>
                    <a:pt x="800" y="0"/>
                  </a:moveTo>
                  <a:cubicBezTo>
                    <a:pt x="366" y="0"/>
                    <a:pt x="1" y="365"/>
                    <a:pt x="1" y="799"/>
                  </a:cubicBezTo>
                  <a:cubicBezTo>
                    <a:pt x="1" y="1233"/>
                    <a:pt x="366" y="1598"/>
                    <a:pt x="800" y="1598"/>
                  </a:cubicBezTo>
                  <a:cubicBezTo>
                    <a:pt x="1256" y="1598"/>
                    <a:pt x="1599" y="1233"/>
                    <a:pt x="1599" y="799"/>
                  </a:cubicBezTo>
                  <a:cubicBezTo>
                    <a:pt x="1599" y="365"/>
                    <a:pt x="1256" y="0"/>
                    <a:pt x="800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17"/>
            <p:cNvSpPr/>
            <p:nvPr/>
          </p:nvSpPr>
          <p:spPr>
            <a:xfrm>
              <a:off x="347100" y="2923975"/>
              <a:ext cx="112450" cy="2344175"/>
            </a:xfrm>
            <a:custGeom>
              <a:avLst/>
              <a:gdLst/>
              <a:ahLst/>
              <a:cxnLst/>
              <a:rect l="l" t="t" r="r" b="b"/>
              <a:pathLst>
                <a:path w="4498" h="93767" fill="none" extrusionOk="0">
                  <a:moveTo>
                    <a:pt x="4497" y="93766"/>
                  </a:moveTo>
                  <a:lnTo>
                    <a:pt x="4497" y="50855"/>
                  </a:lnTo>
                  <a:lnTo>
                    <a:pt x="1" y="46358"/>
                  </a:lnTo>
                  <a:lnTo>
                    <a:pt x="1" y="0"/>
                  </a:lnTo>
                </a:path>
              </a:pathLst>
            </a:custGeom>
            <a:solidFill>
              <a:schemeClr val="accent1"/>
            </a:solidFill>
            <a:ln w="13125" cap="flat" cmpd="sng">
              <a:solidFill>
                <a:schemeClr val="accent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17"/>
            <p:cNvSpPr/>
            <p:nvPr/>
          </p:nvSpPr>
          <p:spPr>
            <a:xfrm>
              <a:off x="327125" y="2904575"/>
              <a:ext cx="39975" cy="39950"/>
            </a:xfrm>
            <a:custGeom>
              <a:avLst/>
              <a:gdLst/>
              <a:ahLst/>
              <a:cxnLst/>
              <a:rect l="l" t="t" r="r" b="b"/>
              <a:pathLst>
                <a:path w="1599" h="1598" extrusionOk="0">
                  <a:moveTo>
                    <a:pt x="800" y="0"/>
                  </a:moveTo>
                  <a:cubicBezTo>
                    <a:pt x="366" y="0"/>
                    <a:pt x="1" y="365"/>
                    <a:pt x="1" y="799"/>
                  </a:cubicBezTo>
                  <a:cubicBezTo>
                    <a:pt x="1" y="1255"/>
                    <a:pt x="366" y="1598"/>
                    <a:pt x="800" y="1598"/>
                  </a:cubicBezTo>
                  <a:cubicBezTo>
                    <a:pt x="1233" y="1598"/>
                    <a:pt x="1599" y="1255"/>
                    <a:pt x="1599" y="799"/>
                  </a:cubicBezTo>
                  <a:cubicBezTo>
                    <a:pt x="1599" y="365"/>
                    <a:pt x="1233" y="0"/>
                    <a:pt x="800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17"/>
            <p:cNvSpPr/>
            <p:nvPr/>
          </p:nvSpPr>
          <p:spPr>
            <a:xfrm>
              <a:off x="347100" y="2676875"/>
              <a:ext cx="192900" cy="374375"/>
            </a:xfrm>
            <a:custGeom>
              <a:avLst/>
              <a:gdLst/>
              <a:ahLst/>
              <a:cxnLst/>
              <a:rect l="l" t="t" r="r" b="b"/>
              <a:pathLst>
                <a:path w="7716" h="14975" fill="none" extrusionOk="0">
                  <a:moveTo>
                    <a:pt x="1" y="14974"/>
                  </a:moveTo>
                  <a:lnTo>
                    <a:pt x="7716" y="7259"/>
                  </a:lnTo>
                  <a:lnTo>
                    <a:pt x="7716" y="1"/>
                  </a:lnTo>
                </a:path>
              </a:pathLst>
            </a:custGeom>
            <a:solidFill>
              <a:schemeClr val="accent1"/>
            </a:solidFill>
            <a:ln w="13125" cap="flat" cmpd="sng">
              <a:solidFill>
                <a:schemeClr val="accent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17"/>
            <p:cNvSpPr/>
            <p:nvPr/>
          </p:nvSpPr>
          <p:spPr>
            <a:xfrm>
              <a:off x="520000" y="2658050"/>
              <a:ext cx="39975" cy="39975"/>
            </a:xfrm>
            <a:custGeom>
              <a:avLst/>
              <a:gdLst/>
              <a:ahLst/>
              <a:cxnLst/>
              <a:rect l="l" t="t" r="r" b="b"/>
              <a:pathLst>
                <a:path w="1599" h="1599" extrusionOk="0">
                  <a:moveTo>
                    <a:pt x="800" y="1"/>
                  </a:moveTo>
                  <a:cubicBezTo>
                    <a:pt x="366" y="1"/>
                    <a:pt x="1" y="366"/>
                    <a:pt x="1" y="799"/>
                  </a:cubicBezTo>
                  <a:cubicBezTo>
                    <a:pt x="1" y="1233"/>
                    <a:pt x="366" y="1598"/>
                    <a:pt x="800" y="1598"/>
                  </a:cubicBezTo>
                  <a:cubicBezTo>
                    <a:pt x="1233" y="1598"/>
                    <a:pt x="1598" y="1233"/>
                    <a:pt x="1598" y="799"/>
                  </a:cubicBezTo>
                  <a:cubicBezTo>
                    <a:pt x="1598" y="366"/>
                    <a:pt x="1233" y="1"/>
                    <a:pt x="800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17"/>
            <p:cNvSpPr/>
            <p:nvPr/>
          </p:nvSpPr>
          <p:spPr>
            <a:xfrm>
              <a:off x="347100" y="4357400"/>
              <a:ext cx="25" cy="971225"/>
            </a:xfrm>
            <a:custGeom>
              <a:avLst/>
              <a:gdLst/>
              <a:ahLst/>
              <a:cxnLst/>
              <a:rect l="l" t="t" r="r" b="b"/>
              <a:pathLst>
                <a:path w="1" h="38849" fill="none" extrusionOk="0">
                  <a:moveTo>
                    <a:pt x="1" y="38849"/>
                  </a:moveTo>
                  <a:lnTo>
                    <a:pt x="1" y="0"/>
                  </a:lnTo>
                </a:path>
              </a:pathLst>
            </a:custGeom>
            <a:solidFill>
              <a:schemeClr val="accent2"/>
            </a:solidFill>
            <a:ln w="13125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17"/>
            <p:cNvSpPr/>
            <p:nvPr/>
          </p:nvSpPr>
          <p:spPr>
            <a:xfrm>
              <a:off x="327125" y="4338550"/>
              <a:ext cx="39975" cy="39975"/>
            </a:xfrm>
            <a:custGeom>
              <a:avLst/>
              <a:gdLst/>
              <a:ahLst/>
              <a:cxnLst/>
              <a:rect l="l" t="t" r="r" b="b"/>
              <a:pathLst>
                <a:path w="1599" h="1599" extrusionOk="0">
                  <a:moveTo>
                    <a:pt x="800" y="1"/>
                  </a:moveTo>
                  <a:cubicBezTo>
                    <a:pt x="366" y="1"/>
                    <a:pt x="1" y="343"/>
                    <a:pt x="1" y="800"/>
                  </a:cubicBezTo>
                  <a:cubicBezTo>
                    <a:pt x="1" y="1234"/>
                    <a:pt x="366" y="1599"/>
                    <a:pt x="800" y="1599"/>
                  </a:cubicBezTo>
                  <a:cubicBezTo>
                    <a:pt x="1233" y="1599"/>
                    <a:pt x="1599" y="1234"/>
                    <a:pt x="1599" y="800"/>
                  </a:cubicBezTo>
                  <a:cubicBezTo>
                    <a:pt x="1599" y="343"/>
                    <a:pt x="1233" y="1"/>
                    <a:pt x="800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17"/>
            <p:cNvSpPr/>
            <p:nvPr/>
          </p:nvSpPr>
          <p:spPr>
            <a:xfrm>
              <a:off x="690625" y="3227550"/>
              <a:ext cx="172925" cy="2083400"/>
            </a:xfrm>
            <a:custGeom>
              <a:avLst/>
              <a:gdLst/>
              <a:ahLst/>
              <a:cxnLst/>
              <a:rect l="l" t="t" r="r" b="b"/>
              <a:pathLst>
                <a:path w="6917" h="83336" fill="none" extrusionOk="0">
                  <a:moveTo>
                    <a:pt x="6917" y="83335"/>
                  </a:moveTo>
                  <a:lnTo>
                    <a:pt x="0" y="76396"/>
                  </a:lnTo>
                  <a:lnTo>
                    <a:pt x="0" y="15841"/>
                  </a:lnTo>
                  <a:lnTo>
                    <a:pt x="4954" y="10865"/>
                  </a:lnTo>
                  <a:lnTo>
                    <a:pt x="4954" y="0"/>
                  </a:lnTo>
                </a:path>
              </a:pathLst>
            </a:custGeom>
            <a:solidFill>
              <a:schemeClr val="accent2"/>
            </a:solidFill>
            <a:ln w="13125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17"/>
            <p:cNvSpPr/>
            <p:nvPr/>
          </p:nvSpPr>
          <p:spPr>
            <a:xfrm>
              <a:off x="794475" y="3208700"/>
              <a:ext cx="39975" cy="39975"/>
            </a:xfrm>
            <a:custGeom>
              <a:avLst/>
              <a:gdLst/>
              <a:ahLst/>
              <a:cxnLst/>
              <a:rect l="l" t="t" r="r" b="b"/>
              <a:pathLst>
                <a:path w="1599" h="1599" extrusionOk="0">
                  <a:moveTo>
                    <a:pt x="800" y="1"/>
                  </a:moveTo>
                  <a:cubicBezTo>
                    <a:pt x="366" y="1"/>
                    <a:pt x="1" y="343"/>
                    <a:pt x="1" y="800"/>
                  </a:cubicBezTo>
                  <a:cubicBezTo>
                    <a:pt x="1" y="1234"/>
                    <a:pt x="366" y="1599"/>
                    <a:pt x="800" y="1599"/>
                  </a:cubicBezTo>
                  <a:cubicBezTo>
                    <a:pt x="1256" y="1599"/>
                    <a:pt x="1598" y="1234"/>
                    <a:pt x="1598" y="800"/>
                  </a:cubicBezTo>
                  <a:cubicBezTo>
                    <a:pt x="1598" y="343"/>
                    <a:pt x="1256" y="1"/>
                    <a:pt x="800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17"/>
            <p:cNvSpPr/>
            <p:nvPr/>
          </p:nvSpPr>
          <p:spPr>
            <a:xfrm>
              <a:off x="776800" y="3899750"/>
              <a:ext cx="25" cy="1084800"/>
            </a:xfrm>
            <a:custGeom>
              <a:avLst/>
              <a:gdLst/>
              <a:ahLst/>
              <a:cxnLst/>
              <a:rect l="l" t="t" r="r" b="b"/>
              <a:pathLst>
                <a:path w="1" h="43392" fill="none" extrusionOk="0">
                  <a:moveTo>
                    <a:pt x="0" y="43391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w="13125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17"/>
            <p:cNvSpPr/>
            <p:nvPr/>
          </p:nvSpPr>
          <p:spPr>
            <a:xfrm>
              <a:off x="756825" y="4963400"/>
              <a:ext cx="40525" cy="39975"/>
            </a:xfrm>
            <a:custGeom>
              <a:avLst/>
              <a:gdLst/>
              <a:ahLst/>
              <a:cxnLst/>
              <a:rect l="l" t="t" r="r" b="b"/>
              <a:pathLst>
                <a:path w="1621" h="1599" extrusionOk="0">
                  <a:moveTo>
                    <a:pt x="799" y="1"/>
                  </a:moveTo>
                  <a:cubicBezTo>
                    <a:pt x="365" y="1"/>
                    <a:pt x="0" y="366"/>
                    <a:pt x="0" y="800"/>
                  </a:cubicBezTo>
                  <a:cubicBezTo>
                    <a:pt x="0" y="1233"/>
                    <a:pt x="365" y="1598"/>
                    <a:pt x="799" y="1598"/>
                  </a:cubicBezTo>
                  <a:cubicBezTo>
                    <a:pt x="1256" y="1598"/>
                    <a:pt x="1621" y="1233"/>
                    <a:pt x="1621" y="800"/>
                  </a:cubicBezTo>
                  <a:cubicBezTo>
                    <a:pt x="1621" y="366"/>
                    <a:pt x="1256" y="1"/>
                    <a:pt x="799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17"/>
            <p:cNvSpPr/>
            <p:nvPr/>
          </p:nvSpPr>
          <p:spPr>
            <a:xfrm>
              <a:off x="756825" y="3880925"/>
              <a:ext cx="40525" cy="39950"/>
            </a:xfrm>
            <a:custGeom>
              <a:avLst/>
              <a:gdLst/>
              <a:ahLst/>
              <a:cxnLst/>
              <a:rect l="l" t="t" r="r" b="b"/>
              <a:pathLst>
                <a:path w="1621" h="1598" extrusionOk="0">
                  <a:moveTo>
                    <a:pt x="799" y="0"/>
                  </a:moveTo>
                  <a:cubicBezTo>
                    <a:pt x="365" y="0"/>
                    <a:pt x="0" y="342"/>
                    <a:pt x="0" y="799"/>
                  </a:cubicBezTo>
                  <a:cubicBezTo>
                    <a:pt x="0" y="1233"/>
                    <a:pt x="365" y="1598"/>
                    <a:pt x="799" y="1598"/>
                  </a:cubicBezTo>
                  <a:cubicBezTo>
                    <a:pt x="1256" y="1598"/>
                    <a:pt x="1621" y="1233"/>
                    <a:pt x="1621" y="799"/>
                  </a:cubicBezTo>
                  <a:cubicBezTo>
                    <a:pt x="1621" y="342"/>
                    <a:pt x="1256" y="0"/>
                    <a:pt x="799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17"/>
            <p:cNvSpPr/>
            <p:nvPr/>
          </p:nvSpPr>
          <p:spPr>
            <a:xfrm>
              <a:off x="861250" y="3692600"/>
              <a:ext cx="445675" cy="1618350"/>
            </a:xfrm>
            <a:custGeom>
              <a:avLst/>
              <a:gdLst/>
              <a:ahLst/>
              <a:cxnLst/>
              <a:rect l="l" t="t" r="r" b="b"/>
              <a:pathLst>
                <a:path w="17827" h="64734" fill="none" extrusionOk="0">
                  <a:moveTo>
                    <a:pt x="17827" y="64733"/>
                  </a:moveTo>
                  <a:lnTo>
                    <a:pt x="4314" y="51221"/>
                  </a:lnTo>
                  <a:lnTo>
                    <a:pt x="4314" y="28258"/>
                  </a:lnTo>
                  <a:lnTo>
                    <a:pt x="0" y="23944"/>
                  </a:lnTo>
                  <a:lnTo>
                    <a:pt x="0" y="1"/>
                  </a:lnTo>
                </a:path>
              </a:pathLst>
            </a:custGeom>
            <a:solidFill>
              <a:schemeClr val="accent2"/>
            </a:solidFill>
            <a:ln w="13125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17"/>
            <p:cNvSpPr/>
            <p:nvPr/>
          </p:nvSpPr>
          <p:spPr>
            <a:xfrm>
              <a:off x="841275" y="3673200"/>
              <a:ext cx="39975" cy="40550"/>
            </a:xfrm>
            <a:custGeom>
              <a:avLst/>
              <a:gdLst/>
              <a:ahLst/>
              <a:cxnLst/>
              <a:rect l="l" t="t" r="r" b="b"/>
              <a:pathLst>
                <a:path w="1599" h="1622" extrusionOk="0">
                  <a:moveTo>
                    <a:pt x="799" y="1"/>
                  </a:moveTo>
                  <a:cubicBezTo>
                    <a:pt x="343" y="1"/>
                    <a:pt x="0" y="366"/>
                    <a:pt x="0" y="800"/>
                  </a:cubicBezTo>
                  <a:cubicBezTo>
                    <a:pt x="0" y="1256"/>
                    <a:pt x="343" y="1621"/>
                    <a:pt x="799" y="1621"/>
                  </a:cubicBezTo>
                  <a:cubicBezTo>
                    <a:pt x="1233" y="1621"/>
                    <a:pt x="1598" y="1256"/>
                    <a:pt x="1598" y="800"/>
                  </a:cubicBezTo>
                  <a:cubicBezTo>
                    <a:pt x="1598" y="366"/>
                    <a:pt x="1233" y="1"/>
                    <a:pt x="799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42" name="Google Shape;1542;p17"/>
          <p:cNvSpPr txBox="1">
            <a:spLocks noGrp="1"/>
          </p:cNvSpPr>
          <p:nvPr>
            <p:ph type="title"/>
          </p:nvPr>
        </p:nvSpPr>
        <p:spPr>
          <a:xfrm>
            <a:off x="720125" y="1639950"/>
            <a:ext cx="3250500" cy="508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543" name="Google Shape;1543;p17"/>
          <p:cNvSpPr txBox="1">
            <a:spLocks noGrp="1"/>
          </p:cNvSpPr>
          <p:nvPr>
            <p:ph type="subTitle" idx="1"/>
          </p:nvPr>
        </p:nvSpPr>
        <p:spPr>
          <a:xfrm>
            <a:off x="886200" y="2735875"/>
            <a:ext cx="3084300" cy="1417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One Columns 1">
  <p:cSld name="CUSTOM_4_1">
    <p:spTree>
      <p:nvGrpSpPr>
        <p:cNvPr id="1" name="Shape 1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5" name="Google Shape;1545;p18"/>
          <p:cNvGrpSpPr/>
          <p:nvPr/>
        </p:nvGrpSpPr>
        <p:grpSpPr>
          <a:xfrm flipH="1">
            <a:off x="1364650" y="-536790"/>
            <a:ext cx="8377976" cy="1614718"/>
            <a:chOff x="-566246" y="-831315"/>
            <a:chExt cx="8377976" cy="1614718"/>
          </a:xfrm>
        </p:grpSpPr>
        <p:sp>
          <p:nvSpPr>
            <p:cNvPr id="1546" name="Google Shape;1546;p18"/>
            <p:cNvSpPr/>
            <p:nvPr/>
          </p:nvSpPr>
          <p:spPr>
            <a:xfrm rot="10800000">
              <a:off x="-178627" y="-831315"/>
              <a:ext cx="5711267" cy="1569921"/>
            </a:xfrm>
            <a:custGeom>
              <a:avLst/>
              <a:gdLst/>
              <a:ahLst/>
              <a:cxnLst/>
              <a:rect l="l" t="t" r="r" b="b"/>
              <a:pathLst>
                <a:path w="187670" h="51587" extrusionOk="0">
                  <a:moveTo>
                    <a:pt x="187453" y="1"/>
                  </a:moveTo>
                  <a:cubicBezTo>
                    <a:pt x="187407" y="1"/>
                    <a:pt x="187362" y="24"/>
                    <a:pt x="187327" y="69"/>
                  </a:cubicBezTo>
                  <a:lnTo>
                    <a:pt x="143594" y="43780"/>
                  </a:lnTo>
                  <a:lnTo>
                    <a:pt x="103992" y="43780"/>
                  </a:lnTo>
                  <a:lnTo>
                    <a:pt x="87444" y="27232"/>
                  </a:lnTo>
                  <a:lnTo>
                    <a:pt x="46838" y="27232"/>
                  </a:lnTo>
                  <a:lnTo>
                    <a:pt x="22871" y="51198"/>
                  </a:lnTo>
                  <a:lnTo>
                    <a:pt x="183" y="51198"/>
                  </a:lnTo>
                  <a:cubicBezTo>
                    <a:pt x="91" y="51198"/>
                    <a:pt x="0" y="51289"/>
                    <a:pt x="0" y="51403"/>
                  </a:cubicBezTo>
                  <a:cubicBezTo>
                    <a:pt x="0" y="51495"/>
                    <a:pt x="91" y="51586"/>
                    <a:pt x="183" y="51586"/>
                  </a:cubicBezTo>
                  <a:lnTo>
                    <a:pt x="23031" y="51586"/>
                  </a:lnTo>
                  <a:lnTo>
                    <a:pt x="46997" y="27620"/>
                  </a:lnTo>
                  <a:lnTo>
                    <a:pt x="87284" y="27620"/>
                  </a:lnTo>
                  <a:lnTo>
                    <a:pt x="103833" y="44168"/>
                  </a:lnTo>
                  <a:lnTo>
                    <a:pt x="143754" y="44168"/>
                  </a:lnTo>
                  <a:lnTo>
                    <a:pt x="187579" y="321"/>
                  </a:lnTo>
                  <a:cubicBezTo>
                    <a:pt x="187670" y="252"/>
                    <a:pt x="187670" y="138"/>
                    <a:pt x="187579" y="69"/>
                  </a:cubicBezTo>
                  <a:cubicBezTo>
                    <a:pt x="187544" y="24"/>
                    <a:pt x="187499" y="1"/>
                    <a:pt x="1874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18"/>
            <p:cNvSpPr/>
            <p:nvPr/>
          </p:nvSpPr>
          <p:spPr>
            <a:xfrm rot="10800000">
              <a:off x="2097663" y="-149871"/>
              <a:ext cx="3817027" cy="933273"/>
            </a:xfrm>
            <a:custGeom>
              <a:avLst/>
              <a:gdLst/>
              <a:ahLst/>
              <a:cxnLst/>
              <a:rect l="l" t="t" r="r" b="b"/>
              <a:pathLst>
                <a:path w="125426" h="30667" extrusionOk="0">
                  <a:moveTo>
                    <a:pt x="125014" y="1"/>
                  </a:moveTo>
                  <a:cubicBezTo>
                    <a:pt x="124917" y="1"/>
                    <a:pt x="124820" y="35"/>
                    <a:pt x="124741" y="103"/>
                  </a:cubicBezTo>
                  <a:lnTo>
                    <a:pt x="111936" y="12931"/>
                  </a:lnTo>
                  <a:lnTo>
                    <a:pt x="47020" y="12931"/>
                  </a:lnTo>
                  <a:lnTo>
                    <a:pt x="30016" y="29913"/>
                  </a:lnTo>
                  <a:lnTo>
                    <a:pt x="388" y="29913"/>
                  </a:lnTo>
                  <a:cubicBezTo>
                    <a:pt x="160" y="29913"/>
                    <a:pt x="0" y="30073"/>
                    <a:pt x="0" y="30301"/>
                  </a:cubicBezTo>
                  <a:cubicBezTo>
                    <a:pt x="0" y="30507"/>
                    <a:pt x="160" y="30666"/>
                    <a:pt x="388" y="30666"/>
                  </a:cubicBezTo>
                  <a:lnTo>
                    <a:pt x="30335" y="30666"/>
                  </a:lnTo>
                  <a:lnTo>
                    <a:pt x="47340" y="13685"/>
                  </a:lnTo>
                  <a:lnTo>
                    <a:pt x="112255" y="13685"/>
                  </a:lnTo>
                  <a:lnTo>
                    <a:pt x="125288" y="651"/>
                  </a:lnTo>
                  <a:cubicBezTo>
                    <a:pt x="125425" y="514"/>
                    <a:pt x="125425" y="263"/>
                    <a:pt x="125288" y="103"/>
                  </a:cubicBezTo>
                  <a:cubicBezTo>
                    <a:pt x="125208" y="35"/>
                    <a:pt x="125111" y="1"/>
                    <a:pt x="1250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18"/>
            <p:cNvSpPr/>
            <p:nvPr/>
          </p:nvSpPr>
          <p:spPr>
            <a:xfrm rot="10800000">
              <a:off x="5347154" y="-352704"/>
              <a:ext cx="2464576" cy="481412"/>
            </a:xfrm>
            <a:custGeom>
              <a:avLst/>
              <a:gdLst/>
              <a:ahLst/>
              <a:cxnLst/>
              <a:rect l="l" t="t" r="r" b="b"/>
              <a:pathLst>
                <a:path w="80985" h="15819" extrusionOk="0">
                  <a:moveTo>
                    <a:pt x="206" y="1"/>
                  </a:moveTo>
                  <a:cubicBezTo>
                    <a:pt x="92" y="1"/>
                    <a:pt x="0" y="92"/>
                    <a:pt x="0" y="183"/>
                  </a:cubicBezTo>
                  <a:cubicBezTo>
                    <a:pt x="0" y="297"/>
                    <a:pt x="92" y="389"/>
                    <a:pt x="206" y="389"/>
                  </a:cubicBezTo>
                  <a:lnTo>
                    <a:pt x="37297" y="389"/>
                  </a:lnTo>
                  <a:lnTo>
                    <a:pt x="52750" y="15818"/>
                  </a:lnTo>
                  <a:lnTo>
                    <a:pt x="80779" y="15818"/>
                  </a:lnTo>
                  <a:cubicBezTo>
                    <a:pt x="80893" y="15818"/>
                    <a:pt x="80985" y="15727"/>
                    <a:pt x="80985" y="15636"/>
                  </a:cubicBezTo>
                  <a:cubicBezTo>
                    <a:pt x="80985" y="15522"/>
                    <a:pt x="80893" y="15430"/>
                    <a:pt x="80779" y="15430"/>
                  </a:cubicBezTo>
                  <a:lnTo>
                    <a:pt x="52909" y="15430"/>
                  </a:lnTo>
                  <a:lnTo>
                    <a:pt x="3745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18"/>
            <p:cNvSpPr/>
            <p:nvPr/>
          </p:nvSpPr>
          <p:spPr>
            <a:xfrm rot="10800000">
              <a:off x="5904951" y="-196402"/>
              <a:ext cx="115339" cy="115339"/>
            </a:xfrm>
            <a:custGeom>
              <a:avLst/>
              <a:gdLst/>
              <a:ahLst/>
              <a:cxnLst/>
              <a:rect l="l" t="t" r="r" b="b"/>
              <a:pathLst>
                <a:path w="3790" h="3790" extrusionOk="0">
                  <a:moveTo>
                    <a:pt x="1895" y="366"/>
                  </a:moveTo>
                  <a:cubicBezTo>
                    <a:pt x="2717" y="366"/>
                    <a:pt x="3402" y="1051"/>
                    <a:pt x="3402" y="1895"/>
                  </a:cubicBezTo>
                  <a:cubicBezTo>
                    <a:pt x="3402" y="2717"/>
                    <a:pt x="2717" y="3402"/>
                    <a:pt x="1895" y="3402"/>
                  </a:cubicBezTo>
                  <a:cubicBezTo>
                    <a:pt x="1051" y="3402"/>
                    <a:pt x="366" y="2717"/>
                    <a:pt x="366" y="1895"/>
                  </a:cubicBezTo>
                  <a:cubicBezTo>
                    <a:pt x="366" y="1051"/>
                    <a:pt x="1051" y="366"/>
                    <a:pt x="1895" y="366"/>
                  </a:cubicBezTo>
                  <a:close/>
                  <a:moveTo>
                    <a:pt x="1895" y="1"/>
                  </a:moveTo>
                  <a:cubicBezTo>
                    <a:pt x="845" y="1"/>
                    <a:pt x="1" y="845"/>
                    <a:pt x="1" y="1895"/>
                  </a:cubicBezTo>
                  <a:cubicBezTo>
                    <a:pt x="1" y="2922"/>
                    <a:pt x="845" y="3790"/>
                    <a:pt x="1895" y="3790"/>
                  </a:cubicBezTo>
                  <a:cubicBezTo>
                    <a:pt x="2922" y="3790"/>
                    <a:pt x="3790" y="2922"/>
                    <a:pt x="3790" y="1895"/>
                  </a:cubicBezTo>
                  <a:cubicBezTo>
                    <a:pt x="3790" y="845"/>
                    <a:pt x="2922" y="1"/>
                    <a:pt x="18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18"/>
            <p:cNvSpPr/>
            <p:nvPr/>
          </p:nvSpPr>
          <p:spPr>
            <a:xfrm rot="10800000">
              <a:off x="5926467" y="-174886"/>
              <a:ext cx="72977" cy="72977"/>
            </a:xfrm>
            <a:custGeom>
              <a:avLst/>
              <a:gdLst/>
              <a:ahLst/>
              <a:cxnLst/>
              <a:rect l="l" t="t" r="r" b="b"/>
              <a:pathLst>
                <a:path w="2398" h="2398" extrusionOk="0">
                  <a:moveTo>
                    <a:pt x="1210" y="1"/>
                  </a:moveTo>
                  <a:cubicBezTo>
                    <a:pt x="548" y="1"/>
                    <a:pt x="1" y="548"/>
                    <a:pt x="1" y="1210"/>
                  </a:cubicBezTo>
                  <a:cubicBezTo>
                    <a:pt x="1" y="1872"/>
                    <a:pt x="548" y="2397"/>
                    <a:pt x="1210" y="2397"/>
                  </a:cubicBezTo>
                  <a:cubicBezTo>
                    <a:pt x="1872" y="2397"/>
                    <a:pt x="2397" y="1872"/>
                    <a:pt x="2397" y="1210"/>
                  </a:cubicBezTo>
                  <a:cubicBezTo>
                    <a:pt x="2397" y="548"/>
                    <a:pt x="1872" y="1"/>
                    <a:pt x="12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18"/>
            <p:cNvSpPr/>
            <p:nvPr/>
          </p:nvSpPr>
          <p:spPr>
            <a:xfrm rot="10800000">
              <a:off x="1516950" y="116870"/>
              <a:ext cx="3646848" cy="11838"/>
            </a:xfrm>
            <a:custGeom>
              <a:avLst/>
              <a:gdLst/>
              <a:ahLst/>
              <a:cxnLst/>
              <a:rect l="l" t="t" r="r" b="b"/>
              <a:pathLst>
                <a:path w="119834" h="389" extrusionOk="0">
                  <a:moveTo>
                    <a:pt x="183" y="1"/>
                  </a:moveTo>
                  <a:cubicBezTo>
                    <a:pt x="69" y="1"/>
                    <a:pt x="0" y="92"/>
                    <a:pt x="0" y="183"/>
                  </a:cubicBezTo>
                  <a:cubicBezTo>
                    <a:pt x="0" y="297"/>
                    <a:pt x="69" y="389"/>
                    <a:pt x="183" y="389"/>
                  </a:cubicBezTo>
                  <a:lnTo>
                    <a:pt x="119628" y="389"/>
                  </a:lnTo>
                  <a:cubicBezTo>
                    <a:pt x="119742" y="389"/>
                    <a:pt x="119833" y="297"/>
                    <a:pt x="119833" y="183"/>
                  </a:cubicBezTo>
                  <a:cubicBezTo>
                    <a:pt x="119833" y="92"/>
                    <a:pt x="119742" y="1"/>
                    <a:pt x="1196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18"/>
            <p:cNvSpPr/>
            <p:nvPr/>
          </p:nvSpPr>
          <p:spPr>
            <a:xfrm rot="10800000">
              <a:off x="5146391" y="78677"/>
              <a:ext cx="88954" cy="88924"/>
            </a:xfrm>
            <a:custGeom>
              <a:avLst/>
              <a:gdLst/>
              <a:ahLst/>
              <a:cxnLst/>
              <a:rect l="l" t="t" r="r" b="b"/>
              <a:pathLst>
                <a:path w="2923" h="2922" extrusionOk="0">
                  <a:moveTo>
                    <a:pt x="1461" y="0"/>
                  </a:moveTo>
                  <a:cubicBezTo>
                    <a:pt x="640" y="0"/>
                    <a:pt x="0" y="662"/>
                    <a:pt x="0" y="1461"/>
                  </a:cubicBezTo>
                  <a:cubicBezTo>
                    <a:pt x="0" y="2283"/>
                    <a:pt x="640" y="2922"/>
                    <a:pt x="1461" y="2922"/>
                  </a:cubicBezTo>
                  <a:cubicBezTo>
                    <a:pt x="2260" y="2922"/>
                    <a:pt x="2922" y="2283"/>
                    <a:pt x="2922" y="1461"/>
                  </a:cubicBezTo>
                  <a:cubicBezTo>
                    <a:pt x="2922" y="662"/>
                    <a:pt x="2260" y="0"/>
                    <a:pt x="14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18"/>
            <p:cNvSpPr/>
            <p:nvPr/>
          </p:nvSpPr>
          <p:spPr>
            <a:xfrm rot="10800000">
              <a:off x="1478757" y="78677"/>
              <a:ext cx="88924" cy="88924"/>
            </a:xfrm>
            <a:custGeom>
              <a:avLst/>
              <a:gdLst/>
              <a:ahLst/>
              <a:cxnLst/>
              <a:rect l="l" t="t" r="r" b="b"/>
              <a:pathLst>
                <a:path w="2922" h="2922" extrusionOk="0">
                  <a:moveTo>
                    <a:pt x="1461" y="0"/>
                  </a:moveTo>
                  <a:cubicBezTo>
                    <a:pt x="662" y="0"/>
                    <a:pt x="0" y="662"/>
                    <a:pt x="0" y="1461"/>
                  </a:cubicBezTo>
                  <a:cubicBezTo>
                    <a:pt x="0" y="2283"/>
                    <a:pt x="662" y="2922"/>
                    <a:pt x="1461" y="2922"/>
                  </a:cubicBezTo>
                  <a:cubicBezTo>
                    <a:pt x="2283" y="2922"/>
                    <a:pt x="2922" y="2283"/>
                    <a:pt x="2922" y="1461"/>
                  </a:cubicBezTo>
                  <a:cubicBezTo>
                    <a:pt x="2922" y="662"/>
                    <a:pt x="2283" y="0"/>
                    <a:pt x="14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18"/>
            <p:cNvSpPr/>
            <p:nvPr/>
          </p:nvSpPr>
          <p:spPr>
            <a:xfrm rot="10800000">
              <a:off x="-398137" y="-606937"/>
              <a:ext cx="1361489" cy="1360302"/>
            </a:xfrm>
            <a:custGeom>
              <a:avLst/>
              <a:gdLst/>
              <a:ahLst/>
              <a:cxnLst/>
              <a:rect l="l" t="t" r="r" b="b"/>
              <a:pathLst>
                <a:path w="44738" h="44699" extrusionOk="0">
                  <a:moveTo>
                    <a:pt x="44532" y="1"/>
                  </a:moveTo>
                  <a:cubicBezTo>
                    <a:pt x="44481" y="1"/>
                    <a:pt x="44430" y="18"/>
                    <a:pt x="44395" y="52"/>
                  </a:cubicBezTo>
                  <a:lnTo>
                    <a:pt x="91" y="44356"/>
                  </a:lnTo>
                  <a:cubicBezTo>
                    <a:pt x="0" y="44447"/>
                    <a:pt x="0" y="44562"/>
                    <a:pt x="91" y="44630"/>
                  </a:cubicBezTo>
                  <a:cubicBezTo>
                    <a:pt x="114" y="44676"/>
                    <a:pt x="160" y="44699"/>
                    <a:pt x="228" y="44699"/>
                  </a:cubicBezTo>
                  <a:cubicBezTo>
                    <a:pt x="274" y="44699"/>
                    <a:pt x="320" y="44676"/>
                    <a:pt x="342" y="44630"/>
                  </a:cubicBezTo>
                  <a:lnTo>
                    <a:pt x="44669" y="326"/>
                  </a:lnTo>
                  <a:cubicBezTo>
                    <a:pt x="44738" y="258"/>
                    <a:pt x="44738" y="121"/>
                    <a:pt x="44669" y="52"/>
                  </a:cubicBezTo>
                  <a:cubicBezTo>
                    <a:pt x="44635" y="18"/>
                    <a:pt x="44584" y="1"/>
                    <a:pt x="445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18"/>
            <p:cNvSpPr/>
            <p:nvPr/>
          </p:nvSpPr>
          <p:spPr>
            <a:xfrm rot="10800000">
              <a:off x="-566246" y="-681953"/>
              <a:ext cx="1361520" cy="1360272"/>
            </a:xfrm>
            <a:custGeom>
              <a:avLst/>
              <a:gdLst/>
              <a:ahLst/>
              <a:cxnLst/>
              <a:rect l="l" t="t" r="r" b="b"/>
              <a:pathLst>
                <a:path w="44739" h="44698" extrusionOk="0">
                  <a:moveTo>
                    <a:pt x="44522" y="0"/>
                  </a:moveTo>
                  <a:cubicBezTo>
                    <a:pt x="44476" y="0"/>
                    <a:pt x="44430" y="17"/>
                    <a:pt x="44396" y="51"/>
                  </a:cubicBezTo>
                  <a:lnTo>
                    <a:pt x="69" y="44378"/>
                  </a:lnTo>
                  <a:cubicBezTo>
                    <a:pt x="1" y="44447"/>
                    <a:pt x="1" y="44561"/>
                    <a:pt x="69" y="44629"/>
                  </a:cubicBezTo>
                  <a:cubicBezTo>
                    <a:pt x="115" y="44675"/>
                    <a:pt x="161" y="44698"/>
                    <a:pt x="206" y="44698"/>
                  </a:cubicBezTo>
                  <a:cubicBezTo>
                    <a:pt x="252" y="44698"/>
                    <a:pt x="298" y="44675"/>
                    <a:pt x="343" y="44629"/>
                  </a:cubicBezTo>
                  <a:lnTo>
                    <a:pt x="44647" y="325"/>
                  </a:lnTo>
                  <a:cubicBezTo>
                    <a:pt x="44738" y="257"/>
                    <a:pt x="44738" y="120"/>
                    <a:pt x="44647" y="51"/>
                  </a:cubicBezTo>
                  <a:cubicBezTo>
                    <a:pt x="44613" y="17"/>
                    <a:pt x="44567" y="0"/>
                    <a:pt x="445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18"/>
            <p:cNvSpPr/>
            <p:nvPr/>
          </p:nvSpPr>
          <p:spPr>
            <a:xfrm rot="10800000">
              <a:off x="161730" y="401657"/>
              <a:ext cx="336918" cy="210502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6665" y="0"/>
                  </a:moveTo>
                  <a:lnTo>
                    <a:pt x="0" y="6916"/>
                  </a:lnTo>
                  <a:lnTo>
                    <a:pt x="4428" y="6916"/>
                  </a:lnTo>
                  <a:lnTo>
                    <a:pt x="110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18"/>
            <p:cNvSpPr/>
            <p:nvPr/>
          </p:nvSpPr>
          <p:spPr>
            <a:xfrm rot="10800000">
              <a:off x="414563" y="401657"/>
              <a:ext cx="336949" cy="210502"/>
            </a:xfrm>
            <a:custGeom>
              <a:avLst/>
              <a:gdLst/>
              <a:ahLst/>
              <a:cxnLst/>
              <a:rect l="l" t="t" r="r" b="b"/>
              <a:pathLst>
                <a:path w="11072" h="6917" extrusionOk="0">
                  <a:moveTo>
                    <a:pt x="6666" y="0"/>
                  </a:moveTo>
                  <a:lnTo>
                    <a:pt x="1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18"/>
            <p:cNvSpPr/>
            <p:nvPr/>
          </p:nvSpPr>
          <p:spPr>
            <a:xfrm rot="10800000">
              <a:off x="667426" y="401657"/>
              <a:ext cx="336918" cy="210502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6643" y="0"/>
                  </a:moveTo>
                  <a:lnTo>
                    <a:pt x="0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18"/>
            <p:cNvSpPr/>
            <p:nvPr/>
          </p:nvSpPr>
          <p:spPr>
            <a:xfrm rot="10800000">
              <a:off x="920960" y="401657"/>
              <a:ext cx="336918" cy="210502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6665" y="0"/>
                  </a:moveTo>
                  <a:lnTo>
                    <a:pt x="0" y="6916"/>
                  </a:lnTo>
                  <a:lnTo>
                    <a:pt x="4428" y="6916"/>
                  </a:lnTo>
                  <a:lnTo>
                    <a:pt x="110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18"/>
            <p:cNvSpPr/>
            <p:nvPr/>
          </p:nvSpPr>
          <p:spPr>
            <a:xfrm rot="10800000">
              <a:off x="1173823" y="401657"/>
              <a:ext cx="336918" cy="210502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6666" y="0"/>
                  </a:moveTo>
                  <a:lnTo>
                    <a:pt x="1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18"/>
            <p:cNvSpPr/>
            <p:nvPr/>
          </p:nvSpPr>
          <p:spPr>
            <a:xfrm rot="10800000">
              <a:off x="1426656" y="401657"/>
              <a:ext cx="336918" cy="210502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6665" y="0"/>
                  </a:moveTo>
                  <a:lnTo>
                    <a:pt x="0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18"/>
            <p:cNvSpPr/>
            <p:nvPr/>
          </p:nvSpPr>
          <p:spPr>
            <a:xfrm rot="10800000">
              <a:off x="1679490" y="401657"/>
              <a:ext cx="336949" cy="210502"/>
            </a:xfrm>
            <a:custGeom>
              <a:avLst/>
              <a:gdLst/>
              <a:ahLst/>
              <a:cxnLst/>
              <a:rect l="l" t="t" r="r" b="b"/>
              <a:pathLst>
                <a:path w="11072" h="6917" extrusionOk="0">
                  <a:moveTo>
                    <a:pt x="6643" y="0"/>
                  </a:moveTo>
                  <a:lnTo>
                    <a:pt x="1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18"/>
            <p:cNvSpPr/>
            <p:nvPr/>
          </p:nvSpPr>
          <p:spPr>
            <a:xfrm rot="10800000">
              <a:off x="1933053" y="401657"/>
              <a:ext cx="336918" cy="210502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6666" y="0"/>
                  </a:moveTo>
                  <a:lnTo>
                    <a:pt x="1" y="6916"/>
                  </a:lnTo>
                  <a:lnTo>
                    <a:pt x="4429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18"/>
            <p:cNvSpPr/>
            <p:nvPr/>
          </p:nvSpPr>
          <p:spPr>
            <a:xfrm rot="10800000">
              <a:off x="1858707" y="-175586"/>
              <a:ext cx="174378" cy="188986"/>
            </a:xfrm>
            <a:custGeom>
              <a:avLst/>
              <a:gdLst/>
              <a:ahLst/>
              <a:cxnLst/>
              <a:rect l="l" t="t" r="r" b="b"/>
              <a:pathLst>
                <a:path w="5730" h="6210" extrusionOk="0">
                  <a:moveTo>
                    <a:pt x="0" y="1"/>
                  </a:moveTo>
                  <a:lnTo>
                    <a:pt x="3492" y="3265"/>
                  </a:lnTo>
                  <a:lnTo>
                    <a:pt x="365" y="6209"/>
                  </a:lnTo>
                  <a:lnTo>
                    <a:pt x="2602" y="6209"/>
                  </a:lnTo>
                  <a:lnTo>
                    <a:pt x="5729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18"/>
            <p:cNvSpPr/>
            <p:nvPr/>
          </p:nvSpPr>
          <p:spPr>
            <a:xfrm rot="10800000">
              <a:off x="1751736" y="-175586"/>
              <a:ext cx="175078" cy="188986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0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2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18"/>
            <p:cNvSpPr/>
            <p:nvPr/>
          </p:nvSpPr>
          <p:spPr>
            <a:xfrm rot="10800000">
              <a:off x="1645466" y="-175586"/>
              <a:ext cx="175078" cy="188986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18"/>
            <p:cNvSpPr/>
            <p:nvPr/>
          </p:nvSpPr>
          <p:spPr>
            <a:xfrm rot="10800000">
              <a:off x="1539196" y="-175586"/>
              <a:ext cx="175078" cy="188986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26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18"/>
            <p:cNvSpPr/>
            <p:nvPr/>
          </p:nvSpPr>
          <p:spPr>
            <a:xfrm rot="10800000">
              <a:off x="1432895" y="-175586"/>
              <a:ext cx="175078" cy="188986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0" y="1"/>
                  </a:moveTo>
                  <a:lnTo>
                    <a:pt x="3515" y="3265"/>
                  </a:lnTo>
                  <a:lnTo>
                    <a:pt x="388" y="6209"/>
                  </a:lnTo>
                  <a:lnTo>
                    <a:pt x="2625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18"/>
            <p:cNvSpPr/>
            <p:nvPr/>
          </p:nvSpPr>
          <p:spPr>
            <a:xfrm rot="10800000">
              <a:off x="1326625" y="-175586"/>
              <a:ext cx="175078" cy="188986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0" y="1"/>
                  </a:moveTo>
                  <a:lnTo>
                    <a:pt x="3516" y="3265"/>
                  </a:lnTo>
                  <a:lnTo>
                    <a:pt x="388" y="6209"/>
                  </a:lnTo>
                  <a:lnTo>
                    <a:pt x="2625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18"/>
            <p:cNvSpPr/>
            <p:nvPr/>
          </p:nvSpPr>
          <p:spPr>
            <a:xfrm rot="10800000">
              <a:off x="1220355" y="-175586"/>
              <a:ext cx="175078" cy="188986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1" y="1"/>
                  </a:moveTo>
                  <a:lnTo>
                    <a:pt x="3516" y="3265"/>
                  </a:lnTo>
                  <a:lnTo>
                    <a:pt x="389" y="6209"/>
                  </a:lnTo>
                  <a:lnTo>
                    <a:pt x="2626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18"/>
            <p:cNvSpPr/>
            <p:nvPr/>
          </p:nvSpPr>
          <p:spPr>
            <a:xfrm rot="10800000">
              <a:off x="1114084" y="-175586"/>
              <a:ext cx="174378" cy="188986"/>
            </a:xfrm>
            <a:custGeom>
              <a:avLst/>
              <a:gdLst/>
              <a:ahLst/>
              <a:cxnLst/>
              <a:rect l="l" t="t" r="r" b="b"/>
              <a:pathLst>
                <a:path w="5730" h="6210" extrusionOk="0">
                  <a:moveTo>
                    <a:pt x="1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30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18"/>
            <p:cNvSpPr/>
            <p:nvPr/>
          </p:nvSpPr>
          <p:spPr>
            <a:xfrm rot="10800000">
              <a:off x="1007784" y="-175586"/>
              <a:ext cx="174378" cy="188986"/>
            </a:xfrm>
            <a:custGeom>
              <a:avLst/>
              <a:gdLst/>
              <a:ahLst/>
              <a:cxnLst/>
              <a:rect l="l" t="t" r="r" b="b"/>
              <a:pathLst>
                <a:path w="5730" h="6210" extrusionOk="0">
                  <a:moveTo>
                    <a:pt x="0" y="1"/>
                  </a:moveTo>
                  <a:lnTo>
                    <a:pt x="3492" y="3265"/>
                  </a:lnTo>
                  <a:lnTo>
                    <a:pt x="365" y="6209"/>
                  </a:lnTo>
                  <a:lnTo>
                    <a:pt x="2602" y="6209"/>
                  </a:lnTo>
                  <a:lnTo>
                    <a:pt x="5729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18"/>
            <p:cNvSpPr/>
            <p:nvPr/>
          </p:nvSpPr>
          <p:spPr>
            <a:xfrm rot="10800000">
              <a:off x="900813" y="-175586"/>
              <a:ext cx="175078" cy="188986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0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2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18"/>
            <p:cNvSpPr/>
            <p:nvPr/>
          </p:nvSpPr>
          <p:spPr>
            <a:xfrm rot="10800000">
              <a:off x="794543" y="-175586"/>
              <a:ext cx="175078" cy="188986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75" name="Google Shape;1575;p18"/>
          <p:cNvGrpSpPr/>
          <p:nvPr/>
        </p:nvGrpSpPr>
        <p:grpSpPr>
          <a:xfrm rot="-5400000" flipH="1">
            <a:off x="7579155" y="3321200"/>
            <a:ext cx="979800" cy="3475150"/>
            <a:chOff x="327125" y="2375600"/>
            <a:chExt cx="979800" cy="3475150"/>
          </a:xfrm>
        </p:grpSpPr>
        <p:sp>
          <p:nvSpPr>
            <p:cNvPr id="1576" name="Google Shape;1576;p18"/>
            <p:cNvSpPr/>
            <p:nvPr/>
          </p:nvSpPr>
          <p:spPr>
            <a:xfrm>
              <a:off x="531425" y="2394425"/>
              <a:ext cx="115850" cy="3456325"/>
            </a:xfrm>
            <a:custGeom>
              <a:avLst/>
              <a:gdLst/>
              <a:ahLst/>
              <a:cxnLst/>
              <a:rect l="l" t="t" r="r" b="b"/>
              <a:pathLst>
                <a:path w="4634" h="138253" fill="none" extrusionOk="0">
                  <a:moveTo>
                    <a:pt x="3150" y="138253"/>
                  </a:moveTo>
                  <a:lnTo>
                    <a:pt x="3150" y="54872"/>
                  </a:lnTo>
                  <a:lnTo>
                    <a:pt x="0" y="51722"/>
                  </a:lnTo>
                  <a:lnTo>
                    <a:pt x="0" y="28714"/>
                  </a:lnTo>
                  <a:lnTo>
                    <a:pt x="4634" y="24058"/>
                  </a:lnTo>
                  <a:lnTo>
                    <a:pt x="4634" y="0"/>
                  </a:lnTo>
                </a:path>
              </a:pathLst>
            </a:custGeom>
            <a:solidFill>
              <a:schemeClr val="accent2"/>
            </a:solidFill>
            <a:ln w="13125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18"/>
            <p:cNvSpPr/>
            <p:nvPr/>
          </p:nvSpPr>
          <p:spPr>
            <a:xfrm>
              <a:off x="627275" y="2375600"/>
              <a:ext cx="39975" cy="39950"/>
            </a:xfrm>
            <a:custGeom>
              <a:avLst/>
              <a:gdLst/>
              <a:ahLst/>
              <a:cxnLst/>
              <a:rect l="l" t="t" r="r" b="b"/>
              <a:pathLst>
                <a:path w="1599" h="1598" extrusionOk="0">
                  <a:moveTo>
                    <a:pt x="800" y="0"/>
                  </a:moveTo>
                  <a:cubicBezTo>
                    <a:pt x="366" y="0"/>
                    <a:pt x="1" y="365"/>
                    <a:pt x="1" y="799"/>
                  </a:cubicBezTo>
                  <a:cubicBezTo>
                    <a:pt x="1" y="1233"/>
                    <a:pt x="366" y="1598"/>
                    <a:pt x="800" y="1598"/>
                  </a:cubicBezTo>
                  <a:cubicBezTo>
                    <a:pt x="1256" y="1598"/>
                    <a:pt x="1599" y="1233"/>
                    <a:pt x="1599" y="799"/>
                  </a:cubicBezTo>
                  <a:cubicBezTo>
                    <a:pt x="1599" y="365"/>
                    <a:pt x="1256" y="0"/>
                    <a:pt x="800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18"/>
            <p:cNvSpPr/>
            <p:nvPr/>
          </p:nvSpPr>
          <p:spPr>
            <a:xfrm>
              <a:off x="347100" y="2923975"/>
              <a:ext cx="112450" cy="2344175"/>
            </a:xfrm>
            <a:custGeom>
              <a:avLst/>
              <a:gdLst/>
              <a:ahLst/>
              <a:cxnLst/>
              <a:rect l="l" t="t" r="r" b="b"/>
              <a:pathLst>
                <a:path w="4498" h="93767" fill="none" extrusionOk="0">
                  <a:moveTo>
                    <a:pt x="4497" y="93766"/>
                  </a:moveTo>
                  <a:lnTo>
                    <a:pt x="4497" y="50855"/>
                  </a:lnTo>
                  <a:lnTo>
                    <a:pt x="1" y="46358"/>
                  </a:lnTo>
                  <a:lnTo>
                    <a:pt x="1" y="0"/>
                  </a:lnTo>
                </a:path>
              </a:pathLst>
            </a:custGeom>
            <a:solidFill>
              <a:schemeClr val="accent1"/>
            </a:solidFill>
            <a:ln w="13125" cap="flat" cmpd="sng">
              <a:solidFill>
                <a:schemeClr val="accent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18"/>
            <p:cNvSpPr/>
            <p:nvPr/>
          </p:nvSpPr>
          <p:spPr>
            <a:xfrm>
              <a:off x="327125" y="2904575"/>
              <a:ext cx="39975" cy="39950"/>
            </a:xfrm>
            <a:custGeom>
              <a:avLst/>
              <a:gdLst/>
              <a:ahLst/>
              <a:cxnLst/>
              <a:rect l="l" t="t" r="r" b="b"/>
              <a:pathLst>
                <a:path w="1599" h="1598" extrusionOk="0">
                  <a:moveTo>
                    <a:pt x="800" y="0"/>
                  </a:moveTo>
                  <a:cubicBezTo>
                    <a:pt x="366" y="0"/>
                    <a:pt x="1" y="365"/>
                    <a:pt x="1" y="799"/>
                  </a:cubicBezTo>
                  <a:cubicBezTo>
                    <a:pt x="1" y="1255"/>
                    <a:pt x="366" y="1598"/>
                    <a:pt x="800" y="1598"/>
                  </a:cubicBezTo>
                  <a:cubicBezTo>
                    <a:pt x="1233" y="1598"/>
                    <a:pt x="1599" y="1255"/>
                    <a:pt x="1599" y="799"/>
                  </a:cubicBezTo>
                  <a:cubicBezTo>
                    <a:pt x="1599" y="365"/>
                    <a:pt x="1233" y="0"/>
                    <a:pt x="800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18"/>
            <p:cNvSpPr/>
            <p:nvPr/>
          </p:nvSpPr>
          <p:spPr>
            <a:xfrm>
              <a:off x="347100" y="2676875"/>
              <a:ext cx="192900" cy="374375"/>
            </a:xfrm>
            <a:custGeom>
              <a:avLst/>
              <a:gdLst/>
              <a:ahLst/>
              <a:cxnLst/>
              <a:rect l="l" t="t" r="r" b="b"/>
              <a:pathLst>
                <a:path w="7716" h="14975" fill="none" extrusionOk="0">
                  <a:moveTo>
                    <a:pt x="1" y="14974"/>
                  </a:moveTo>
                  <a:lnTo>
                    <a:pt x="7716" y="7259"/>
                  </a:lnTo>
                  <a:lnTo>
                    <a:pt x="7716" y="1"/>
                  </a:lnTo>
                </a:path>
              </a:pathLst>
            </a:custGeom>
            <a:solidFill>
              <a:schemeClr val="accent1"/>
            </a:solidFill>
            <a:ln w="13125" cap="flat" cmpd="sng">
              <a:solidFill>
                <a:schemeClr val="accent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18"/>
            <p:cNvSpPr/>
            <p:nvPr/>
          </p:nvSpPr>
          <p:spPr>
            <a:xfrm>
              <a:off x="520000" y="2658050"/>
              <a:ext cx="39975" cy="39975"/>
            </a:xfrm>
            <a:custGeom>
              <a:avLst/>
              <a:gdLst/>
              <a:ahLst/>
              <a:cxnLst/>
              <a:rect l="l" t="t" r="r" b="b"/>
              <a:pathLst>
                <a:path w="1599" h="1599" extrusionOk="0">
                  <a:moveTo>
                    <a:pt x="800" y="1"/>
                  </a:moveTo>
                  <a:cubicBezTo>
                    <a:pt x="366" y="1"/>
                    <a:pt x="1" y="366"/>
                    <a:pt x="1" y="799"/>
                  </a:cubicBezTo>
                  <a:cubicBezTo>
                    <a:pt x="1" y="1233"/>
                    <a:pt x="366" y="1598"/>
                    <a:pt x="800" y="1598"/>
                  </a:cubicBezTo>
                  <a:cubicBezTo>
                    <a:pt x="1233" y="1598"/>
                    <a:pt x="1598" y="1233"/>
                    <a:pt x="1598" y="799"/>
                  </a:cubicBezTo>
                  <a:cubicBezTo>
                    <a:pt x="1598" y="366"/>
                    <a:pt x="1233" y="1"/>
                    <a:pt x="800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18"/>
            <p:cNvSpPr/>
            <p:nvPr/>
          </p:nvSpPr>
          <p:spPr>
            <a:xfrm>
              <a:off x="347100" y="4357400"/>
              <a:ext cx="25" cy="971225"/>
            </a:xfrm>
            <a:custGeom>
              <a:avLst/>
              <a:gdLst/>
              <a:ahLst/>
              <a:cxnLst/>
              <a:rect l="l" t="t" r="r" b="b"/>
              <a:pathLst>
                <a:path w="1" h="38849" fill="none" extrusionOk="0">
                  <a:moveTo>
                    <a:pt x="1" y="38849"/>
                  </a:moveTo>
                  <a:lnTo>
                    <a:pt x="1" y="0"/>
                  </a:lnTo>
                </a:path>
              </a:pathLst>
            </a:custGeom>
            <a:solidFill>
              <a:schemeClr val="accent2"/>
            </a:solidFill>
            <a:ln w="13125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18"/>
            <p:cNvSpPr/>
            <p:nvPr/>
          </p:nvSpPr>
          <p:spPr>
            <a:xfrm>
              <a:off x="327125" y="4338550"/>
              <a:ext cx="39975" cy="39975"/>
            </a:xfrm>
            <a:custGeom>
              <a:avLst/>
              <a:gdLst/>
              <a:ahLst/>
              <a:cxnLst/>
              <a:rect l="l" t="t" r="r" b="b"/>
              <a:pathLst>
                <a:path w="1599" h="1599" extrusionOk="0">
                  <a:moveTo>
                    <a:pt x="800" y="1"/>
                  </a:moveTo>
                  <a:cubicBezTo>
                    <a:pt x="366" y="1"/>
                    <a:pt x="1" y="343"/>
                    <a:pt x="1" y="800"/>
                  </a:cubicBezTo>
                  <a:cubicBezTo>
                    <a:pt x="1" y="1234"/>
                    <a:pt x="366" y="1599"/>
                    <a:pt x="800" y="1599"/>
                  </a:cubicBezTo>
                  <a:cubicBezTo>
                    <a:pt x="1233" y="1599"/>
                    <a:pt x="1599" y="1234"/>
                    <a:pt x="1599" y="800"/>
                  </a:cubicBezTo>
                  <a:cubicBezTo>
                    <a:pt x="1599" y="343"/>
                    <a:pt x="1233" y="1"/>
                    <a:pt x="800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584;p18"/>
            <p:cNvSpPr/>
            <p:nvPr/>
          </p:nvSpPr>
          <p:spPr>
            <a:xfrm>
              <a:off x="690625" y="3227550"/>
              <a:ext cx="172925" cy="2083400"/>
            </a:xfrm>
            <a:custGeom>
              <a:avLst/>
              <a:gdLst/>
              <a:ahLst/>
              <a:cxnLst/>
              <a:rect l="l" t="t" r="r" b="b"/>
              <a:pathLst>
                <a:path w="6917" h="83336" fill="none" extrusionOk="0">
                  <a:moveTo>
                    <a:pt x="6917" y="83335"/>
                  </a:moveTo>
                  <a:lnTo>
                    <a:pt x="0" y="76396"/>
                  </a:lnTo>
                  <a:lnTo>
                    <a:pt x="0" y="15841"/>
                  </a:lnTo>
                  <a:lnTo>
                    <a:pt x="4954" y="10865"/>
                  </a:lnTo>
                  <a:lnTo>
                    <a:pt x="4954" y="0"/>
                  </a:lnTo>
                </a:path>
              </a:pathLst>
            </a:custGeom>
            <a:solidFill>
              <a:schemeClr val="accent2"/>
            </a:solidFill>
            <a:ln w="13125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18"/>
            <p:cNvSpPr/>
            <p:nvPr/>
          </p:nvSpPr>
          <p:spPr>
            <a:xfrm>
              <a:off x="794475" y="3208700"/>
              <a:ext cx="39975" cy="39975"/>
            </a:xfrm>
            <a:custGeom>
              <a:avLst/>
              <a:gdLst/>
              <a:ahLst/>
              <a:cxnLst/>
              <a:rect l="l" t="t" r="r" b="b"/>
              <a:pathLst>
                <a:path w="1599" h="1599" extrusionOk="0">
                  <a:moveTo>
                    <a:pt x="800" y="1"/>
                  </a:moveTo>
                  <a:cubicBezTo>
                    <a:pt x="366" y="1"/>
                    <a:pt x="1" y="343"/>
                    <a:pt x="1" y="800"/>
                  </a:cubicBezTo>
                  <a:cubicBezTo>
                    <a:pt x="1" y="1234"/>
                    <a:pt x="366" y="1599"/>
                    <a:pt x="800" y="1599"/>
                  </a:cubicBezTo>
                  <a:cubicBezTo>
                    <a:pt x="1256" y="1599"/>
                    <a:pt x="1598" y="1234"/>
                    <a:pt x="1598" y="800"/>
                  </a:cubicBezTo>
                  <a:cubicBezTo>
                    <a:pt x="1598" y="343"/>
                    <a:pt x="1256" y="1"/>
                    <a:pt x="800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18"/>
            <p:cNvSpPr/>
            <p:nvPr/>
          </p:nvSpPr>
          <p:spPr>
            <a:xfrm>
              <a:off x="776800" y="3899750"/>
              <a:ext cx="25" cy="1084800"/>
            </a:xfrm>
            <a:custGeom>
              <a:avLst/>
              <a:gdLst/>
              <a:ahLst/>
              <a:cxnLst/>
              <a:rect l="l" t="t" r="r" b="b"/>
              <a:pathLst>
                <a:path w="1" h="43392" fill="none" extrusionOk="0">
                  <a:moveTo>
                    <a:pt x="0" y="43391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w="13125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587;p18"/>
            <p:cNvSpPr/>
            <p:nvPr/>
          </p:nvSpPr>
          <p:spPr>
            <a:xfrm>
              <a:off x="756825" y="4963400"/>
              <a:ext cx="40525" cy="39975"/>
            </a:xfrm>
            <a:custGeom>
              <a:avLst/>
              <a:gdLst/>
              <a:ahLst/>
              <a:cxnLst/>
              <a:rect l="l" t="t" r="r" b="b"/>
              <a:pathLst>
                <a:path w="1621" h="1599" extrusionOk="0">
                  <a:moveTo>
                    <a:pt x="799" y="1"/>
                  </a:moveTo>
                  <a:cubicBezTo>
                    <a:pt x="365" y="1"/>
                    <a:pt x="0" y="366"/>
                    <a:pt x="0" y="800"/>
                  </a:cubicBezTo>
                  <a:cubicBezTo>
                    <a:pt x="0" y="1233"/>
                    <a:pt x="365" y="1598"/>
                    <a:pt x="799" y="1598"/>
                  </a:cubicBezTo>
                  <a:cubicBezTo>
                    <a:pt x="1256" y="1598"/>
                    <a:pt x="1621" y="1233"/>
                    <a:pt x="1621" y="800"/>
                  </a:cubicBezTo>
                  <a:cubicBezTo>
                    <a:pt x="1621" y="366"/>
                    <a:pt x="1256" y="1"/>
                    <a:pt x="799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18"/>
            <p:cNvSpPr/>
            <p:nvPr/>
          </p:nvSpPr>
          <p:spPr>
            <a:xfrm>
              <a:off x="756825" y="3880925"/>
              <a:ext cx="40525" cy="39950"/>
            </a:xfrm>
            <a:custGeom>
              <a:avLst/>
              <a:gdLst/>
              <a:ahLst/>
              <a:cxnLst/>
              <a:rect l="l" t="t" r="r" b="b"/>
              <a:pathLst>
                <a:path w="1621" h="1598" extrusionOk="0">
                  <a:moveTo>
                    <a:pt x="799" y="0"/>
                  </a:moveTo>
                  <a:cubicBezTo>
                    <a:pt x="365" y="0"/>
                    <a:pt x="0" y="342"/>
                    <a:pt x="0" y="799"/>
                  </a:cubicBezTo>
                  <a:cubicBezTo>
                    <a:pt x="0" y="1233"/>
                    <a:pt x="365" y="1598"/>
                    <a:pt x="799" y="1598"/>
                  </a:cubicBezTo>
                  <a:cubicBezTo>
                    <a:pt x="1256" y="1598"/>
                    <a:pt x="1621" y="1233"/>
                    <a:pt x="1621" y="799"/>
                  </a:cubicBezTo>
                  <a:cubicBezTo>
                    <a:pt x="1621" y="342"/>
                    <a:pt x="1256" y="0"/>
                    <a:pt x="799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18"/>
            <p:cNvSpPr/>
            <p:nvPr/>
          </p:nvSpPr>
          <p:spPr>
            <a:xfrm>
              <a:off x="861250" y="3692600"/>
              <a:ext cx="445675" cy="1618350"/>
            </a:xfrm>
            <a:custGeom>
              <a:avLst/>
              <a:gdLst/>
              <a:ahLst/>
              <a:cxnLst/>
              <a:rect l="l" t="t" r="r" b="b"/>
              <a:pathLst>
                <a:path w="17827" h="64734" fill="none" extrusionOk="0">
                  <a:moveTo>
                    <a:pt x="17827" y="64733"/>
                  </a:moveTo>
                  <a:lnTo>
                    <a:pt x="4314" y="51221"/>
                  </a:lnTo>
                  <a:lnTo>
                    <a:pt x="4314" y="28258"/>
                  </a:lnTo>
                  <a:lnTo>
                    <a:pt x="0" y="23944"/>
                  </a:lnTo>
                  <a:lnTo>
                    <a:pt x="0" y="1"/>
                  </a:lnTo>
                </a:path>
              </a:pathLst>
            </a:custGeom>
            <a:solidFill>
              <a:schemeClr val="accent2"/>
            </a:solidFill>
            <a:ln w="13125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18"/>
            <p:cNvSpPr/>
            <p:nvPr/>
          </p:nvSpPr>
          <p:spPr>
            <a:xfrm>
              <a:off x="841275" y="3673200"/>
              <a:ext cx="39975" cy="40550"/>
            </a:xfrm>
            <a:custGeom>
              <a:avLst/>
              <a:gdLst/>
              <a:ahLst/>
              <a:cxnLst/>
              <a:rect l="l" t="t" r="r" b="b"/>
              <a:pathLst>
                <a:path w="1599" h="1622" extrusionOk="0">
                  <a:moveTo>
                    <a:pt x="799" y="1"/>
                  </a:moveTo>
                  <a:cubicBezTo>
                    <a:pt x="343" y="1"/>
                    <a:pt x="0" y="366"/>
                    <a:pt x="0" y="800"/>
                  </a:cubicBezTo>
                  <a:cubicBezTo>
                    <a:pt x="0" y="1256"/>
                    <a:pt x="343" y="1621"/>
                    <a:pt x="799" y="1621"/>
                  </a:cubicBezTo>
                  <a:cubicBezTo>
                    <a:pt x="1233" y="1621"/>
                    <a:pt x="1598" y="1256"/>
                    <a:pt x="1598" y="800"/>
                  </a:cubicBezTo>
                  <a:cubicBezTo>
                    <a:pt x="1598" y="366"/>
                    <a:pt x="1233" y="1"/>
                    <a:pt x="799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91" name="Google Shape;1591;p18"/>
          <p:cNvSpPr txBox="1">
            <a:spLocks noGrp="1"/>
          </p:cNvSpPr>
          <p:nvPr>
            <p:ph type="title"/>
          </p:nvPr>
        </p:nvSpPr>
        <p:spPr>
          <a:xfrm>
            <a:off x="5173500" y="1639950"/>
            <a:ext cx="3250500" cy="508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592" name="Google Shape;1592;p18"/>
          <p:cNvSpPr txBox="1">
            <a:spLocks noGrp="1"/>
          </p:cNvSpPr>
          <p:nvPr>
            <p:ph type="subTitle" idx="1"/>
          </p:nvPr>
        </p:nvSpPr>
        <p:spPr>
          <a:xfrm>
            <a:off x="5173375" y="2571750"/>
            <a:ext cx="3250500" cy="150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461875"/>
            <a:ext cx="7704000" cy="4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Bebas Neue"/>
              <a:buNone/>
              <a:defRPr sz="36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617575"/>
            <a:ext cx="7704000" cy="295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■"/>
              <a:defRPr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■"/>
              <a:defRPr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302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Roboto"/>
              <a:buChar char="■"/>
              <a:defRPr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6" r:id="rId5"/>
    <p:sldLayoutId id="2147483658" r:id="rId6"/>
    <p:sldLayoutId id="2147483661" r:id="rId7"/>
    <p:sldLayoutId id="2147483663" r:id="rId8"/>
    <p:sldLayoutId id="2147483664" r:id="rId9"/>
    <p:sldLayoutId id="2147483665" r:id="rId10"/>
    <p:sldLayoutId id="2147483670" r:id="rId11"/>
    <p:sldLayoutId id="2147483671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>
          <p15:clr>
            <a:srgbClr val="EA4335"/>
          </p15:clr>
        </p15:guide>
        <p15:guide id="2" pos="2880">
          <p15:clr>
            <a:srgbClr val="EA4335"/>
          </p15:clr>
        </p15:guide>
        <p15:guide id="3" pos="454">
          <p15:clr>
            <a:srgbClr val="EA4335"/>
          </p15:clr>
        </p15:guide>
        <p15:guide id="4" pos="5306">
          <p15:clr>
            <a:srgbClr val="EA4335"/>
          </p15:clr>
        </p15:guide>
        <p15:guide id="5" orient="horz" pos="340">
          <p15:clr>
            <a:srgbClr val="EA4335"/>
          </p15:clr>
        </p15:guide>
        <p15:guide id="6" orient="horz" pos="2878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4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8.jp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jpg"/><Relationship Id="rId4" Type="http://schemas.openxmlformats.org/officeDocument/2006/relationships/image" Target="../media/image38.jp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gif"/><Relationship Id="rId3" Type="http://schemas.openxmlformats.org/officeDocument/2006/relationships/hyperlink" Target="https://www.efinancethai.com/" TargetMode="External"/><Relationship Id="rId7" Type="http://schemas.openxmlformats.org/officeDocument/2006/relationships/hyperlink" Target="https://www.investing.com/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Relationship Id="rId6" Type="http://schemas.openxmlformats.org/officeDocument/2006/relationships/hyperlink" Target="https://sites.google.com/" TargetMode="External"/><Relationship Id="rId5" Type="http://schemas.openxmlformats.org/officeDocument/2006/relationships/hyperlink" Target="https://smemove.com/" TargetMode="External"/><Relationship Id="rId4" Type="http://schemas.openxmlformats.org/officeDocument/2006/relationships/hyperlink" Target="http://www.thaismescenter.com/" TargetMode="Externa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EF4CBF7-39AB-4BB2-B313-A56ADE5808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1626" y="2835093"/>
            <a:ext cx="764001" cy="764001"/>
          </a:xfrm>
          <a:prstGeom prst="rect">
            <a:avLst/>
          </a:prstGeom>
        </p:spPr>
      </p:pic>
      <p:sp>
        <p:nvSpPr>
          <p:cNvPr id="1855" name="Google Shape;1855;p24"/>
          <p:cNvSpPr txBox="1">
            <a:spLocks noGrp="1"/>
          </p:cNvSpPr>
          <p:nvPr>
            <p:ph type="ctrTitle"/>
          </p:nvPr>
        </p:nvSpPr>
        <p:spPr>
          <a:xfrm>
            <a:off x="937543" y="2281427"/>
            <a:ext cx="7268913" cy="1147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chemeClr val="bg2"/>
                </a:solidFill>
              </a:rPr>
              <a:t>Why you should invest </a:t>
            </a:r>
            <a:r>
              <a:rPr lang="en-US" sz="6000" dirty="0">
                <a:solidFill>
                  <a:schemeClr val="bg2"/>
                </a:solidFill>
              </a:rPr>
              <a:t>CRYPTOCURRENCY ?</a:t>
            </a:r>
            <a:endParaRPr sz="6000" dirty="0">
              <a:solidFill>
                <a:schemeClr val="bg2"/>
              </a:solidFill>
            </a:endParaRPr>
          </a:p>
        </p:txBody>
      </p:sp>
      <p:grpSp>
        <p:nvGrpSpPr>
          <p:cNvPr id="1857" name="Google Shape;1857;p24"/>
          <p:cNvGrpSpPr/>
          <p:nvPr/>
        </p:nvGrpSpPr>
        <p:grpSpPr>
          <a:xfrm>
            <a:off x="-391514" y="22913"/>
            <a:ext cx="2284525" cy="985488"/>
            <a:chOff x="-223784" y="-6"/>
            <a:chExt cx="2284525" cy="985488"/>
          </a:xfrm>
        </p:grpSpPr>
        <p:sp>
          <p:nvSpPr>
            <p:cNvPr id="1858" name="Google Shape;1858;p24"/>
            <p:cNvSpPr/>
            <p:nvPr/>
          </p:nvSpPr>
          <p:spPr>
            <a:xfrm rot="5400000">
              <a:off x="751670" y="-653904"/>
              <a:ext cx="291159" cy="1770887"/>
            </a:xfrm>
            <a:custGeom>
              <a:avLst/>
              <a:gdLst/>
              <a:ahLst/>
              <a:cxnLst/>
              <a:rect l="l" t="t" r="r" b="b"/>
              <a:pathLst>
                <a:path w="3309" h="20126" fill="none" extrusionOk="0">
                  <a:moveTo>
                    <a:pt x="3309" y="20126"/>
                  </a:moveTo>
                  <a:lnTo>
                    <a:pt x="3309" y="10627"/>
                  </a:lnTo>
                  <a:lnTo>
                    <a:pt x="1" y="7293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24"/>
            <p:cNvSpPr/>
            <p:nvPr/>
          </p:nvSpPr>
          <p:spPr>
            <a:xfrm rot="5400000">
              <a:off x="294064" y="-86060"/>
              <a:ext cx="88" cy="564632"/>
            </a:xfrm>
            <a:custGeom>
              <a:avLst/>
              <a:gdLst/>
              <a:ahLst/>
              <a:cxnLst/>
              <a:rect l="l" t="t" r="r" b="b"/>
              <a:pathLst>
                <a:path w="1" h="6417" fill="none" extrusionOk="0">
                  <a:moveTo>
                    <a:pt x="1" y="6416"/>
                  </a:move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24"/>
            <p:cNvSpPr/>
            <p:nvPr/>
          </p:nvSpPr>
          <p:spPr>
            <a:xfrm rot="5400000">
              <a:off x="575332" y="113545"/>
              <a:ext cx="167709" cy="165509"/>
            </a:xfrm>
            <a:custGeom>
              <a:avLst/>
              <a:gdLst/>
              <a:ahLst/>
              <a:cxnLst/>
              <a:rect l="l" t="t" r="r" b="b"/>
              <a:pathLst>
                <a:path w="1906" h="1881" extrusionOk="0">
                  <a:moveTo>
                    <a:pt x="953" y="1"/>
                  </a:moveTo>
                  <a:cubicBezTo>
                    <a:pt x="426" y="1"/>
                    <a:pt x="0" y="402"/>
                    <a:pt x="0" y="928"/>
                  </a:cubicBezTo>
                  <a:cubicBezTo>
                    <a:pt x="0" y="1455"/>
                    <a:pt x="426" y="1881"/>
                    <a:pt x="953" y="1881"/>
                  </a:cubicBezTo>
                  <a:cubicBezTo>
                    <a:pt x="1479" y="1881"/>
                    <a:pt x="1905" y="1455"/>
                    <a:pt x="1905" y="928"/>
                  </a:cubicBezTo>
                  <a:cubicBezTo>
                    <a:pt x="1905" y="402"/>
                    <a:pt x="1479" y="1"/>
                    <a:pt x="953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24"/>
            <p:cNvSpPr/>
            <p:nvPr/>
          </p:nvSpPr>
          <p:spPr>
            <a:xfrm rot="5400000">
              <a:off x="873382" y="-351369"/>
              <a:ext cx="147899" cy="1895787"/>
            </a:xfrm>
            <a:custGeom>
              <a:avLst/>
              <a:gdLst/>
              <a:ahLst/>
              <a:cxnLst/>
              <a:rect l="l" t="t" r="r" b="b"/>
              <a:pathLst>
                <a:path w="1681" h="21405" fill="none" extrusionOk="0">
                  <a:moveTo>
                    <a:pt x="1" y="21405"/>
                  </a:moveTo>
                  <a:lnTo>
                    <a:pt x="1" y="5114"/>
                  </a:lnTo>
                  <a:lnTo>
                    <a:pt x="1680" y="3434"/>
                  </a:lnTo>
                  <a:lnTo>
                    <a:pt x="1680" y="1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24"/>
            <p:cNvSpPr/>
            <p:nvPr/>
          </p:nvSpPr>
          <p:spPr>
            <a:xfrm rot="5400000">
              <a:off x="551408" y="-235203"/>
              <a:ext cx="361727" cy="1912111"/>
            </a:xfrm>
            <a:custGeom>
              <a:avLst/>
              <a:gdLst/>
              <a:ahLst/>
              <a:cxnLst/>
              <a:rect l="l" t="t" r="r" b="b"/>
              <a:pathLst>
                <a:path w="4111" h="21731" fill="none" extrusionOk="0">
                  <a:moveTo>
                    <a:pt x="0" y="21730"/>
                  </a:moveTo>
                  <a:lnTo>
                    <a:pt x="0" y="14562"/>
                  </a:lnTo>
                  <a:lnTo>
                    <a:pt x="4110" y="10427"/>
                  </a:lnTo>
                  <a:lnTo>
                    <a:pt x="4110" y="1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24"/>
            <p:cNvSpPr/>
            <p:nvPr/>
          </p:nvSpPr>
          <p:spPr>
            <a:xfrm rot="5400000">
              <a:off x="1689436" y="818961"/>
              <a:ext cx="165421" cy="167621"/>
            </a:xfrm>
            <a:custGeom>
              <a:avLst/>
              <a:gdLst/>
              <a:ahLst/>
              <a:cxnLst/>
              <a:rect l="l" t="t" r="r" b="b"/>
              <a:pathLst>
                <a:path w="1880" h="1905" extrusionOk="0">
                  <a:moveTo>
                    <a:pt x="927" y="0"/>
                  </a:moveTo>
                  <a:cubicBezTo>
                    <a:pt x="401" y="0"/>
                    <a:pt x="0" y="426"/>
                    <a:pt x="0" y="952"/>
                  </a:cubicBezTo>
                  <a:cubicBezTo>
                    <a:pt x="0" y="1479"/>
                    <a:pt x="401" y="1905"/>
                    <a:pt x="927" y="1905"/>
                  </a:cubicBezTo>
                  <a:cubicBezTo>
                    <a:pt x="1454" y="1905"/>
                    <a:pt x="1880" y="1479"/>
                    <a:pt x="1880" y="952"/>
                  </a:cubicBezTo>
                  <a:cubicBezTo>
                    <a:pt x="1880" y="426"/>
                    <a:pt x="1454" y="0"/>
                    <a:pt x="927" y="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24"/>
            <p:cNvSpPr/>
            <p:nvPr/>
          </p:nvSpPr>
          <p:spPr>
            <a:xfrm rot="5400000">
              <a:off x="1894132" y="585435"/>
              <a:ext cx="167709" cy="165509"/>
            </a:xfrm>
            <a:custGeom>
              <a:avLst/>
              <a:gdLst/>
              <a:ahLst/>
              <a:cxnLst/>
              <a:rect l="l" t="t" r="r" b="b"/>
              <a:pathLst>
                <a:path w="1906" h="1881" extrusionOk="0">
                  <a:moveTo>
                    <a:pt x="953" y="0"/>
                  </a:moveTo>
                  <a:cubicBezTo>
                    <a:pt x="427" y="0"/>
                    <a:pt x="1" y="426"/>
                    <a:pt x="1" y="928"/>
                  </a:cubicBezTo>
                  <a:cubicBezTo>
                    <a:pt x="1" y="1454"/>
                    <a:pt x="427" y="1880"/>
                    <a:pt x="953" y="1880"/>
                  </a:cubicBezTo>
                  <a:cubicBezTo>
                    <a:pt x="1479" y="1880"/>
                    <a:pt x="1905" y="1454"/>
                    <a:pt x="1905" y="928"/>
                  </a:cubicBezTo>
                  <a:cubicBezTo>
                    <a:pt x="1905" y="426"/>
                    <a:pt x="1479" y="0"/>
                    <a:pt x="9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24"/>
            <p:cNvSpPr/>
            <p:nvPr/>
          </p:nvSpPr>
          <p:spPr>
            <a:xfrm rot="5400000">
              <a:off x="1782751" y="-50"/>
              <a:ext cx="167621" cy="167709"/>
            </a:xfrm>
            <a:custGeom>
              <a:avLst/>
              <a:gdLst/>
              <a:ahLst/>
              <a:cxnLst/>
              <a:rect l="l" t="t" r="r" b="b"/>
              <a:pathLst>
                <a:path w="1905" h="1906" extrusionOk="0">
                  <a:moveTo>
                    <a:pt x="952" y="1"/>
                  </a:moveTo>
                  <a:cubicBezTo>
                    <a:pt x="426" y="1"/>
                    <a:pt x="0" y="427"/>
                    <a:pt x="0" y="953"/>
                  </a:cubicBezTo>
                  <a:cubicBezTo>
                    <a:pt x="0" y="1480"/>
                    <a:pt x="426" y="1906"/>
                    <a:pt x="952" y="1906"/>
                  </a:cubicBezTo>
                  <a:cubicBezTo>
                    <a:pt x="1479" y="1906"/>
                    <a:pt x="1905" y="1480"/>
                    <a:pt x="1905" y="953"/>
                  </a:cubicBezTo>
                  <a:cubicBezTo>
                    <a:pt x="1905" y="427"/>
                    <a:pt x="1479" y="1"/>
                    <a:pt x="9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66" name="Google Shape;1866;p24"/>
          <p:cNvGrpSpPr/>
          <p:nvPr/>
        </p:nvGrpSpPr>
        <p:grpSpPr>
          <a:xfrm>
            <a:off x="6469297" y="88327"/>
            <a:ext cx="3316597" cy="2830576"/>
            <a:chOff x="5876365" y="118125"/>
            <a:chExt cx="3316597" cy="2830576"/>
          </a:xfrm>
        </p:grpSpPr>
        <p:sp>
          <p:nvSpPr>
            <p:cNvPr id="1867" name="Google Shape;1867;p24"/>
            <p:cNvSpPr/>
            <p:nvPr/>
          </p:nvSpPr>
          <p:spPr>
            <a:xfrm rot="10800000">
              <a:off x="9025253" y="996438"/>
              <a:ext cx="167709" cy="165509"/>
            </a:xfrm>
            <a:custGeom>
              <a:avLst/>
              <a:gdLst/>
              <a:ahLst/>
              <a:cxnLst/>
              <a:rect l="l" t="t" r="r" b="b"/>
              <a:pathLst>
                <a:path w="1906" h="1881" extrusionOk="0">
                  <a:moveTo>
                    <a:pt x="953" y="1"/>
                  </a:moveTo>
                  <a:cubicBezTo>
                    <a:pt x="426" y="1"/>
                    <a:pt x="0" y="402"/>
                    <a:pt x="0" y="928"/>
                  </a:cubicBezTo>
                  <a:cubicBezTo>
                    <a:pt x="0" y="1455"/>
                    <a:pt x="426" y="1881"/>
                    <a:pt x="953" y="1881"/>
                  </a:cubicBezTo>
                  <a:cubicBezTo>
                    <a:pt x="1479" y="1881"/>
                    <a:pt x="1905" y="1455"/>
                    <a:pt x="1905" y="928"/>
                  </a:cubicBezTo>
                  <a:cubicBezTo>
                    <a:pt x="1905" y="402"/>
                    <a:pt x="1479" y="1"/>
                    <a:pt x="9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24"/>
            <p:cNvSpPr/>
            <p:nvPr/>
          </p:nvSpPr>
          <p:spPr>
            <a:xfrm>
              <a:off x="6008817" y="118125"/>
              <a:ext cx="3134824" cy="182018"/>
            </a:xfrm>
            <a:custGeom>
              <a:avLst/>
              <a:gdLst/>
              <a:ahLst/>
              <a:cxnLst/>
              <a:rect l="l" t="t" r="r" b="b"/>
              <a:pathLst>
                <a:path w="25490" h="1480" fill="none" extrusionOk="0">
                  <a:moveTo>
                    <a:pt x="1" y="1479"/>
                  </a:moveTo>
                  <a:lnTo>
                    <a:pt x="13710" y="1479"/>
                  </a:lnTo>
                  <a:lnTo>
                    <a:pt x="15164" y="0"/>
                  </a:lnTo>
                  <a:lnTo>
                    <a:pt x="25490" y="0"/>
                  </a:lnTo>
                </a:path>
              </a:pathLst>
            </a:custGeom>
            <a:noFill/>
            <a:ln w="9525" cap="rnd" cmpd="sng">
              <a:solidFill>
                <a:srgbClr val="00F4A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24"/>
            <p:cNvSpPr/>
            <p:nvPr/>
          </p:nvSpPr>
          <p:spPr>
            <a:xfrm>
              <a:off x="5876365" y="182815"/>
              <a:ext cx="234282" cy="234409"/>
            </a:xfrm>
            <a:custGeom>
              <a:avLst/>
              <a:gdLst/>
              <a:ahLst/>
              <a:cxnLst/>
              <a:rect l="l" t="t" r="r" b="b"/>
              <a:pathLst>
                <a:path w="1905" h="1906" extrusionOk="0">
                  <a:moveTo>
                    <a:pt x="953" y="1"/>
                  </a:moveTo>
                  <a:cubicBezTo>
                    <a:pt x="426" y="1"/>
                    <a:pt x="0" y="427"/>
                    <a:pt x="0" y="953"/>
                  </a:cubicBezTo>
                  <a:cubicBezTo>
                    <a:pt x="0" y="1479"/>
                    <a:pt x="426" y="1905"/>
                    <a:pt x="953" y="1905"/>
                  </a:cubicBezTo>
                  <a:cubicBezTo>
                    <a:pt x="1479" y="1905"/>
                    <a:pt x="1905" y="1479"/>
                    <a:pt x="1905" y="953"/>
                  </a:cubicBezTo>
                  <a:cubicBezTo>
                    <a:pt x="1905" y="427"/>
                    <a:pt x="1479" y="1"/>
                    <a:pt x="953" y="1"/>
                  </a:cubicBezTo>
                  <a:close/>
                </a:path>
              </a:pathLst>
            </a:custGeom>
            <a:solidFill>
              <a:srgbClr val="00F4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24"/>
            <p:cNvSpPr/>
            <p:nvPr/>
          </p:nvSpPr>
          <p:spPr>
            <a:xfrm rot="10800000">
              <a:off x="9109108" y="515661"/>
              <a:ext cx="88" cy="564632"/>
            </a:xfrm>
            <a:custGeom>
              <a:avLst/>
              <a:gdLst/>
              <a:ahLst/>
              <a:cxnLst/>
              <a:rect l="l" t="t" r="r" b="b"/>
              <a:pathLst>
                <a:path w="1" h="6417" fill="none" extrusionOk="0">
                  <a:moveTo>
                    <a:pt x="1" y="6416"/>
                  </a:move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24"/>
            <p:cNvSpPr/>
            <p:nvPr/>
          </p:nvSpPr>
          <p:spPr>
            <a:xfrm rot="10800000">
              <a:off x="8441048" y="515657"/>
              <a:ext cx="361727" cy="2369168"/>
            </a:xfrm>
            <a:custGeom>
              <a:avLst/>
              <a:gdLst/>
              <a:ahLst/>
              <a:cxnLst/>
              <a:rect l="l" t="t" r="r" b="b"/>
              <a:pathLst>
                <a:path w="4111" h="21731" fill="none" extrusionOk="0">
                  <a:moveTo>
                    <a:pt x="0" y="21730"/>
                  </a:moveTo>
                  <a:lnTo>
                    <a:pt x="0" y="14562"/>
                  </a:lnTo>
                  <a:lnTo>
                    <a:pt x="4110" y="10427"/>
                  </a:lnTo>
                  <a:lnTo>
                    <a:pt x="4110" y="1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24"/>
            <p:cNvSpPr/>
            <p:nvPr/>
          </p:nvSpPr>
          <p:spPr>
            <a:xfrm rot="10800000">
              <a:off x="8357275" y="2781081"/>
              <a:ext cx="165421" cy="167621"/>
            </a:xfrm>
            <a:custGeom>
              <a:avLst/>
              <a:gdLst/>
              <a:ahLst/>
              <a:cxnLst/>
              <a:rect l="l" t="t" r="r" b="b"/>
              <a:pathLst>
                <a:path w="1880" h="1905" extrusionOk="0">
                  <a:moveTo>
                    <a:pt x="927" y="0"/>
                  </a:moveTo>
                  <a:cubicBezTo>
                    <a:pt x="401" y="0"/>
                    <a:pt x="0" y="426"/>
                    <a:pt x="0" y="952"/>
                  </a:cubicBezTo>
                  <a:cubicBezTo>
                    <a:pt x="0" y="1479"/>
                    <a:pt x="401" y="1905"/>
                    <a:pt x="927" y="1905"/>
                  </a:cubicBezTo>
                  <a:cubicBezTo>
                    <a:pt x="1454" y="1905"/>
                    <a:pt x="1880" y="1479"/>
                    <a:pt x="1880" y="952"/>
                  </a:cubicBezTo>
                  <a:cubicBezTo>
                    <a:pt x="1880" y="426"/>
                    <a:pt x="1454" y="0"/>
                    <a:pt x="9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71B3243A-58EB-4036-BBF0-EE5F62A9F970}"/>
              </a:ext>
            </a:extLst>
          </p:cNvPr>
          <p:cNvSpPr/>
          <p:nvPr/>
        </p:nvSpPr>
        <p:spPr>
          <a:xfrm>
            <a:off x="4673723" y="3824577"/>
            <a:ext cx="4360257" cy="1245939"/>
          </a:xfrm>
          <a:prstGeom prst="rect">
            <a:avLst/>
          </a:prstGeom>
          <a:solidFill>
            <a:srgbClr val="0F3570"/>
          </a:solidFill>
          <a:ln>
            <a:solidFill>
              <a:srgbClr val="0F35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4" name="Google Shape;2314;p38"/>
          <p:cNvSpPr txBox="1">
            <a:spLocks noGrp="1"/>
          </p:cNvSpPr>
          <p:nvPr>
            <p:ph type="title"/>
          </p:nvPr>
        </p:nvSpPr>
        <p:spPr>
          <a:xfrm>
            <a:off x="566599" y="411827"/>
            <a:ext cx="7704000" cy="488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dirty="0"/>
              <a:t>Weekly chart of </a:t>
            </a:r>
            <a:r>
              <a:rPr lang="en-US" sz="5400" dirty="0" err="1"/>
              <a:t>dca</a:t>
            </a:r>
            <a:endParaRPr sz="54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8A3745C-8DB4-433F-A46C-D4134C5BF2EC}"/>
              </a:ext>
            </a:extLst>
          </p:cNvPr>
          <p:cNvSpPr/>
          <p:nvPr/>
        </p:nvSpPr>
        <p:spPr>
          <a:xfrm>
            <a:off x="8334328" y="111318"/>
            <a:ext cx="556591" cy="3975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5EB499-870F-4B3E-90ED-E22E2237FFE7}"/>
              </a:ext>
            </a:extLst>
          </p:cNvPr>
          <p:cNvSpPr txBox="1"/>
          <p:nvPr/>
        </p:nvSpPr>
        <p:spPr>
          <a:xfrm>
            <a:off x="2753057" y="3951744"/>
            <a:ext cx="4796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  <a:latin typeface="Bebas Neue" panose="020B0604020202020204" charset="0"/>
              </a:rPr>
              <a:t>BTC</a:t>
            </a:r>
          </a:p>
        </p:txBody>
      </p:sp>
      <p:pic>
        <p:nvPicPr>
          <p:cNvPr id="12" name="รูปภาพ 11">
            <a:extLst>
              <a:ext uri="{FF2B5EF4-FFF2-40B4-BE49-F238E27FC236}">
                <a16:creationId xmlns:a16="http://schemas.microsoft.com/office/drawing/2014/main" id="{0E6A6A8A-15C0-4C34-B646-813B892B3A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347" y="1190938"/>
            <a:ext cx="4917038" cy="2761624"/>
          </a:xfrm>
          <a:prstGeom prst="rect">
            <a:avLst/>
          </a:prstGeom>
        </p:spPr>
      </p:pic>
      <p:pic>
        <p:nvPicPr>
          <p:cNvPr id="19" name="รูปภาพ 18">
            <a:extLst>
              <a:ext uri="{FF2B5EF4-FFF2-40B4-BE49-F238E27FC236}">
                <a16:creationId xmlns:a16="http://schemas.microsoft.com/office/drawing/2014/main" id="{7C95756B-8741-435D-A612-2CA1DA6DA9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1135" y="1325880"/>
            <a:ext cx="2119464" cy="938685"/>
          </a:xfrm>
          <a:prstGeom prst="rect">
            <a:avLst/>
          </a:prstGeom>
        </p:spPr>
      </p:pic>
      <p:pic>
        <p:nvPicPr>
          <p:cNvPr id="22" name="รูปภาพ 21">
            <a:extLst>
              <a:ext uri="{FF2B5EF4-FFF2-40B4-BE49-F238E27FC236}">
                <a16:creationId xmlns:a16="http://schemas.microsoft.com/office/drawing/2014/main" id="{F7BA5BD0-6F70-4A44-AF5B-D5DCF137AC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1135" y="2507039"/>
            <a:ext cx="2119463" cy="938687"/>
          </a:xfrm>
          <a:prstGeom prst="rect">
            <a:avLst/>
          </a:prstGeom>
        </p:spPr>
      </p:pic>
      <p:pic>
        <p:nvPicPr>
          <p:cNvPr id="25" name="รูปภาพ 24">
            <a:extLst>
              <a:ext uri="{FF2B5EF4-FFF2-40B4-BE49-F238E27FC236}">
                <a16:creationId xmlns:a16="http://schemas.microsoft.com/office/drawing/2014/main" id="{62D1D46B-9EB3-4C24-874D-EAFA7CBDE3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51135" y="3688201"/>
            <a:ext cx="2119463" cy="927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934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4" name="Google Shape;2314;p38"/>
          <p:cNvSpPr txBox="1">
            <a:spLocks noGrp="1"/>
          </p:cNvSpPr>
          <p:nvPr>
            <p:ph type="title"/>
          </p:nvPr>
        </p:nvSpPr>
        <p:spPr>
          <a:xfrm>
            <a:off x="720000" y="499924"/>
            <a:ext cx="7704000" cy="488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dirty="0"/>
              <a:t>Monthly chart of </a:t>
            </a:r>
            <a:r>
              <a:rPr lang="en-US" sz="5400" dirty="0" err="1"/>
              <a:t>dca</a:t>
            </a:r>
            <a:endParaRPr sz="54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D0E449-FE7D-4D32-8A52-1E2D5AACA303}"/>
              </a:ext>
            </a:extLst>
          </p:cNvPr>
          <p:cNvSpPr/>
          <p:nvPr/>
        </p:nvSpPr>
        <p:spPr>
          <a:xfrm>
            <a:off x="8334328" y="111318"/>
            <a:ext cx="556591" cy="3975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CCACE5-0FF1-45F0-AA3B-CA1A15859B36}"/>
              </a:ext>
            </a:extLst>
          </p:cNvPr>
          <p:cNvSpPr txBox="1"/>
          <p:nvPr/>
        </p:nvSpPr>
        <p:spPr>
          <a:xfrm>
            <a:off x="2765599" y="4205559"/>
            <a:ext cx="4796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  <a:latin typeface="Bebas Neue" panose="020B0604020202020204" charset="0"/>
              </a:rPr>
              <a:t>BTC</a:t>
            </a:r>
          </a:p>
        </p:txBody>
      </p:sp>
      <p:pic>
        <p:nvPicPr>
          <p:cNvPr id="12" name="รูปภาพ 11">
            <a:extLst>
              <a:ext uri="{FF2B5EF4-FFF2-40B4-BE49-F238E27FC236}">
                <a16:creationId xmlns:a16="http://schemas.microsoft.com/office/drawing/2014/main" id="{AA1482FA-624F-466C-9896-8E41F2884B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5417" y="1383659"/>
            <a:ext cx="2127951" cy="960520"/>
          </a:xfrm>
          <a:prstGeom prst="rect">
            <a:avLst/>
          </a:prstGeom>
        </p:spPr>
      </p:pic>
      <p:pic>
        <p:nvPicPr>
          <p:cNvPr id="14" name="รูปภาพ 13">
            <a:extLst>
              <a:ext uri="{FF2B5EF4-FFF2-40B4-BE49-F238E27FC236}">
                <a16:creationId xmlns:a16="http://schemas.microsoft.com/office/drawing/2014/main" id="{6D964CCB-354B-4448-AC7E-D1D1C9050D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566" y="1383659"/>
            <a:ext cx="5026898" cy="2826675"/>
          </a:xfrm>
          <a:prstGeom prst="rect">
            <a:avLst/>
          </a:prstGeom>
        </p:spPr>
      </p:pic>
      <p:pic>
        <p:nvPicPr>
          <p:cNvPr id="16" name="รูปภาพ 15">
            <a:extLst>
              <a:ext uri="{FF2B5EF4-FFF2-40B4-BE49-F238E27FC236}">
                <a16:creationId xmlns:a16="http://schemas.microsoft.com/office/drawing/2014/main" id="{ADDA2449-5FFF-4573-95DA-5EE43830E3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5417" y="2568385"/>
            <a:ext cx="2127951" cy="967250"/>
          </a:xfrm>
          <a:prstGeom prst="rect">
            <a:avLst/>
          </a:prstGeom>
        </p:spPr>
      </p:pic>
      <p:pic>
        <p:nvPicPr>
          <p:cNvPr id="17" name="รูปภาพ 16">
            <a:extLst>
              <a:ext uri="{FF2B5EF4-FFF2-40B4-BE49-F238E27FC236}">
                <a16:creationId xmlns:a16="http://schemas.microsoft.com/office/drawing/2014/main" id="{11A51EA9-129D-4590-995F-E2F63E1E35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38593" y="3759841"/>
            <a:ext cx="2134775" cy="96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851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4" name="Google Shape;2314;p38"/>
          <p:cNvSpPr txBox="1">
            <a:spLocks noGrp="1"/>
          </p:cNvSpPr>
          <p:nvPr>
            <p:ph type="title"/>
          </p:nvPr>
        </p:nvSpPr>
        <p:spPr>
          <a:xfrm>
            <a:off x="720000" y="461875"/>
            <a:ext cx="7704000" cy="488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dirty="0"/>
              <a:t>Lump sum </a:t>
            </a:r>
            <a:r>
              <a:rPr lang="en-US" sz="5400" dirty="0" err="1"/>
              <a:t>btc</a:t>
            </a:r>
            <a:endParaRPr sz="54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74BD450-8F9F-4499-8427-B58377852F58}"/>
              </a:ext>
            </a:extLst>
          </p:cNvPr>
          <p:cNvSpPr/>
          <p:nvPr/>
        </p:nvSpPr>
        <p:spPr>
          <a:xfrm>
            <a:off x="8334328" y="111318"/>
            <a:ext cx="556591" cy="3975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8AAB63-5C59-4855-BF91-C8B5591C1FC3}"/>
              </a:ext>
            </a:extLst>
          </p:cNvPr>
          <p:cNvSpPr txBox="1"/>
          <p:nvPr/>
        </p:nvSpPr>
        <p:spPr>
          <a:xfrm>
            <a:off x="2808281" y="4235506"/>
            <a:ext cx="4796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  <a:latin typeface="Bebas Neue" panose="020B0604020202020204" charset="0"/>
              </a:rPr>
              <a:t>BTC</a:t>
            </a:r>
          </a:p>
        </p:txBody>
      </p:sp>
      <p:pic>
        <p:nvPicPr>
          <p:cNvPr id="16" name="รูปภาพ 15">
            <a:extLst>
              <a:ext uri="{FF2B5EF4-FFF2-40B4-BE49-F238E27FC236}">
                <a16:creationId xmlns:a16="http://schemas.microsoft.com/office/drawing/2014/main" id="{AC1704A7-5AF4-4014-A3E3-6A60387ECF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681" y="1377033"/>
            <a:ext cx="4952819" cy="2791864"/>
          </a:xfrm>
          <a:prstGeom prst="rect">
            <a:avLst/>
          </a:prstGeom>
        </p:spPr>
      </p:pic>
      <p:pic>
        <p:nvPicPr>
          <p:cNvPr id="18" name="รูปภาพ 17">
            <a:extLst>
              <a:ext uri="{FF2B5EF4-FFF2-40B4-BE49-F238E27FC236}">
                <a16:creationId xmlns:a16="http://schemas.microsoft.com/office/drawing/2014/main" id="{D77651AF-32BC-4E7E-AC12-7351EAEB78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2697" y="1377033"/>
            <a:ext cx="2409622" cy="1130295"/>
          </a:xfrm>
          <a:prstGeom prst="rect">
            <a:avLst/>
          </a:prstGeom>
        </p:spPr>
      </p:pic>
      <p:pic>
        <p:nvPicPr>
          <p:cNvPr id="17" name="รูปภาพ 16">
            <a:extLst>
              <a:ext uri="{FF2B5EF4-FFF2-40B4-BE49-F238E27FC236}">
                <a16:creationId xmlns:a16="http://schemas.microsoft.com/office/drawing/2014/main" id="{1EF98CE2-8A21-4F16-A6F2-55AB60DC11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2697" y="3038602"/>
            <a:ext cx="2422065" cy="1130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288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6" name="Google Shape;2096;p33"/>
          <p:cNvSpPr txBox="1">
            <a:spLocks noGrp="1"/>
          </p:cNvSpPr>
          <p:nvPr>
            <p:ph type="title"/>
          </p:nvPr>
        </p:nvSpPr>
        <p:spPr>
          <a:xfrm>
            <a:off x="5291242" y="1421418"/>
            <a:ext cx="3250500" cy="508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etherieum</a:t>
            </a:r>
            <a:endParaRPr sz="6000" dirty="0"/>
          </a:p>
        </p:txBody>
      </p:sp>
      <p:sp>
        <p:nvSpPr>
          <p:cNvPr id="2097" name="Google Shape;2097;p33"/>
          <p:cNvSpPr txBox="1">
            <a:spLocks noGrp="1"/>
          </p:cNvSpPr>
          <p:nvPr>
            <p:ph type="subTitle" idx="1"/>
          </p:nvPr>
        </p:nvSpPr>
        <p:spPr>
          <a:xfrm>
            <a:off x="4618719" y="2571750"/>
            <a:ext cx="3575397" cy="1429567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algn="thaiDist"/>
            <a:r>
              <a:rPr lang="th-TH" dirty="0">
                <a:solidFill>
                  <a:schemeClr val="tx1"/>
                </a:solidFill>
                <a:latin typeface="Anakotmai Light" panose="00000400000000000000" pitchFamily="50" charset="-34"/>
                <a:ea typeface="Roboto" panose="020B0604020202020204" charset="0"/>
                <a:cs typeface="Anakotmai Light" panose="00000400000000000000" pitchFamily="50" charset="-34"/>
              </a:rPr>
              <a:t> </a:t>
            </a:r>
            <a:r>
              <a:rPr lang="en-US" dirty="0">
                <a:solidFill>
                  <a:schemeClr val="tx1"/>
                </a:solidFill>
                <a:latin typeface="Anakotmai Light" panose="00000400000000000000" pitchFamily="50" charset="-34"/>
                <a:ea typeface="Roboto" panose="020B0604020202020204" charset="0"/>
                <a:cs typeface="Anakotmai Light" panose="00000400000000000000" pitchFamily="50" charset="-34"/>
              </a:rPr>
              <a:t>	</a:t>
            </a:r>
            <a:r>
              <a:rPr lang="th-TH" dirty="0">
                <a:solidFill>
                  <a:schemeClr val="tx1"/>
                </a:solidFill>
                <a:latin typeface="Anakotmai Light" panose="00000400000000000000" pitchFamily="50" charset="-34"/>
                <a:ea typeface="Roboto" panose="020B0604020202020204" charset="0"/>
                <a:cs typeface="Anakotmai Light" panose="00000400000000000000" pitchFamily="50" charset="-34"/>
              </a:rPr>
              <a:t>     เป็นสกุลเงินดิจิทัลที่สร้างขึ้นบนแพลตฟอร์ม </a:t>
            </a:r>
            <a:r>
              <a:rPr lang="en-US" dirty="0">
                <a:solidFill>
                  <a:schemeClr val="tx1"/>
                </a:solidFill>
                <a:latin typeface="Anakotmai Light" panose="00000400000000000000" pitchFamily="50" charset="-34"/>
                <a:ea typeface="Roboto" panose="020B0604020202020204" charset="0"/>
                <a:cs typeface="Anakotmai Light" panose="00000400000000000000" pitchFamily="50" charset="-34"/>
              </a:rPr>
              <a:t>Ethereum</a:t>
            </a:r>
            <a:r>
              <a:rPr lang="th-TH" dirty="0">
                <a:solidFill>
                  <a:schemeClr val="tx1"/>
                </a:solidFill>
                <a:latin typeface="Anakotmai Light" panose="00000400000000000000" pitchFamily="50" charset="-34"/>
                <a:ea typeface="Roboto" panose="020B0604020202020204" charset="0"/>
                <a:cs typeface="Anakotmai Light" panose="00000400000000000000" pitchFamily="50" charset="-34"/>
              </a:rPr>
              <a:t> </a:t>
            </a:r>
            <a:r>
              <a:rPr lang="th-TH" b="0" i="0" dirty="0">
                <a:solidFill>
                  <a:schemeClr val="tx1"/>
                </a:solidFill>
                <a:effectLst/>
                <a:latin typeface="Anakotmai Light" panose="00000400000000000000" pitchFamily="50" charset="-34"/>
                <a:ea typeface="Roboto" panose="020B0604020202020204" charset="0"/>
                <a:cs typeface="Anakotmai Light" panose="00000400000000000000" pitchFamily="50" charset="-34"/>
              </a:rPr>
              <a:t>ได้รับการยกย่องให้เป็นสกุลเงินดิจิ</a:t>
            </a:r>
            <a:r>
              <a:rPr lang="th-TH" dirty="0">
                <a:solidFill>
                  <a:schemeClr val="tx1"/>
                </a:solidFill>
                <a:latin typeface="Anakotmai Light" panose="00000400000000000000" pitchFamily="50" charset="-34"/>
                <a:ea typeface="Roboto" panose="020B0604020202020204" charset="0"/>
                <a:cs typeface="Anakotmai Light" panose="00000400000000000000" pitchFamily="50" charset="-34"/>
              </a:rPr>
              <a:t>ทั</a:t>
            </a:r>
            <a:r>
              <a:rPr lang="th-TH" b="0" i="0" dirty="0">
                <a:solidFill>
                  <a:schemeClr val="tx1"/>
                </a:solidFill>
                <a:effectLst/>
                <a:latin typeface="Anakotmai Light" panose="00000400000000000000" pitchFamily="50" charset="-34"/>
                <a:ea typeface="Roboto" panose="020B0604020202020204" charset="0"/>
                <a:cs typeface="Anakotmai Light" panose="00000400000000000000" pitchFamily="50" charset="-34"/>
              </a:rPr>
              <a:t>ลอันดับสองรองจาก</a:t>
            </a:r>
            <a:r>
              <a:rPr lang="th-TH" dirty="0">
                <a:latin typeface="Anakotmai Light" panose="00000400000000000000" pitchFamily="50" charset="-34"/>
                <a:cs typeface="Anakotmai Light" panose="00000400000000000000" pitchFamily="50" charset="-34"/>
              </a:rPr>
              <a:t>บิตคอยน์(</a:t>
            </a:r>
            <a:r>
              <a:rPr lang="en-US" dirty="0">
                <a:latin typeface="Anakotmai Light" panose="00000400000000000000" pitchFamily="50" charset="-34"/>
                <a:cs typeface="Anakotmai Light" panose="00000400000000000000" pitchFamily="50" charset="-34"/>
              </a:rPr>
              <a:t>Bitcoin)</a:t>
            </a:r>
            <a:r>
              <a:rPr lang="th-TH" dirty="0">
                <a:latin typeface="Anakotmai Light" panose="00000400000000000000" pitchFamily="50" charset="-34"/>
                <a:cs typeface="Anakotmai Light" panose="00000400000000000000" pitchFamily="50" charset="-34"/>
              </a:rPr>
              <a:t> </a:t>
            </a:r>
            <a:r>
              <a:rPr lang="th-TH" b="0" i="0" dirty="0">
                <a:solidFill>
                  <a:schemeClr val="tx1"/>
                </a:solidFill>
                <a:effectLst/>
                <a:latin typeface="Anakotmai Light" panose="00000400000000000000" pitchFamily="50" charset="-34"/>
                <a:ea typeface="Roboto" panose="020B0604020202020204" charset="0"/>
                <a:cs typeface="Anakotmai Light" panose="00000400000000000000" pitchFamily="50" charset="-34"/>
              </a:rPr>
              <a:t>และมีปริมาณการซื้อขายสูงสุดเป็นอันดับสองในบรรดาสกุลเงินดิจิทัลเหตุ</a:t>
            </a:r>
            <a:r>
              <a:rPr lang="th-TH" dirty="0">
                <a:solidFill>
                  <a:schemeClr val="tx1"/>
                </a:solidFill>
                <a:latin typeface="Anakotmai Light" panose="00000400000000000000" pitchFamily="50" charset="-34"/>
                <a:ea typeface="Roboto" panose="020B0604020202020204" charset="0"/>
                <a:cs typeface="Anakotmai Light" panose="00000400000000000000" pitchFamily="50" charset="-34"/>
              </a:rPr>
              <a:t>นี้</a:t>
            </a:r>
            <a:r>
              <a:rPr lang="en-US" dirty="0">
                <a:solidFill>
                  <a:schemeClr val="tx1"/>
                </a:solidFill>
                <a:latin typeface="Anakotmai Light" panose="00000400000000000000" pitchFamily="50" charset="-34"/>
                <a:ea typeface="Roboto" panose="020B0604020202020204" charset="0"/>
                <a:cs typeface="Anakotmai Light" panose="00000400000000000000" pitchFamily="50" charset="-34"/>
              </a:rPr>
              <a:t> </a:t>
            </a:r>
            <a:r>
              <a:rPr lang="en-US" b="0" i="0" dirty="0">
                <a:solidFill>
                  <a:schemeClr val="tx1"/>
                </a:solidFill>
                <a:effectLst/>
                <a:latin typeface="Anakotmai Light" panose="00000400000000000000" pitchFamily="50" charset="-34"/>
                <a:ea typeface="Roboto" panose="020B0604020202020204" charset="0"/>
                <a:cs typeface="Anakotmai Light" panose="00000400000000000000" pitchFamily="50" charset="-34"/>
              </a:rPr>
              <a:t>Ethereum</a:t>
            </a:r>
            <a:r>
              <a:rPr lang="en-US" dirty="0">
                <a:solidFill>
                  <a:schemeClr val="tx1"/>
                </a:solidFill>
                <a:latin typeface="Anakotmai Light" panose="00000400000000000000" pitchFamily="50" charset="-34"/>
                <a:ea typeface="Roboto" panose="020B0604020202020204" charset="0"/>
                <a:cs typeface="Anakotmai Light" panose="00000400000000000000" pitchFamily="50" charset="-34"/>
              </a:rPr>
              <a:t>(</a:t>
            </a:r>
            <a:r>
              <a:rPr lang="en-US" b="0" i="0" dirty="0">
                <a:solidFill>
                  <a:schemeClr val="tx1"/>
                </a:solidFill>
                <a:effectLst/>
                <a:latin typeface="Anakotmai Light" panose="00000400000000000000" pitchFamily="50" charset="-34"/>
                <a:ea typeface="Roboto" panose="020B0604020202020204" charset="0"/>
                <a:cs typeface="Anakotmai Light" panose="00000400000000000000" pitchFamily="50" charset="-34"/>
              </a:rPr>
              <a:t>ETH</a:t>
            </a:r>
            <a:r>
              <a:rPr lang="en-US" dirty="0">
                <a:solidFill>
                  <a:schemeClr val="tx1"/>
                </a:solidFill>
                <a:latin typeface="Anakotmai Light" panose="00000400000000000000" pitchFamily="50" charset="-34"/>
                <a:ea typeface="Roboto" panose="020B0604020202020204" charset="0"/>
                <a:cs typeface="Anakotmai Light" panose="00000400000000000000" pitchFamily="50" charset="-34"/>
              </a:rPr>
              <a:t>)</a:t>
            </a:r>
            <a:r>
              <a:rPr lang="th-TH" b="0" i="0" dirty="0">
                <a:solidFill>
                  <a:schemeClr val="tx1"/>
                </a:solidFill>
                <a:effectLst/>
                <a:latin typeface="Anakotmai Light" panose="00000400000000000000" pitchFamily="50" charset="-34"/>
                <a:ea typeface="Roboto" panose="020B0604020202020204" charset="0"/>
                <a:cs typeface="Anakotmai Light" panose="00000400000000000000" pitchFamily="50" charset="-34"/>
              </a:rPr>
              <a:t> จึงถูกมองว่าเป็นการลงทุนที่ดึงดูดใจสำหรับนักลงทุน</a:t>
            </a:r>
            <a:br>
              <a:rPr lang="en-US" dirty="0">
                <a:solidFill>
                  <a:schemeClr val="tx1"/>
                </a:solidFill>
                <a:latin typeface="Anakotmai Light" panose="00000400000000000000" pitchFamily="50" charset="-34"/>
                <a:ea typeface="Roboto" panose="020B0604020202020204" charset="0"/>
                <a:cs typeface="Anakotmai Light" panose="00000400000000000000" pitchFamily="50" charset="-34"/>
              </a:rPr>
            </a:br>
            <a:endParaRPr lang="en-US" dirty="0">
              <a:solidFill>
                <a:schemeClr val="tx1"/>
              </a:solidFill>
              <a:latin typeface="Anakotmai Light" panose="00000400000000000000" pitchFamily="50" charset="-34"/>
              <a:ea typeface="Roboto" panose="020B0604020202020204" charset="0"/>
              <a:cs typeface="Anakotmai Light" panose="00000400000000000000" pitchFamily="50" charset="-34"/>
            </a:endParaRPr>
          </a:p>
        </p:txBody>
      </p:sp>
      <p:grpSp>
        <p:nvGrpSpPr>
          <p:cNvPr id="2098" name="Google Shape;2098;p33"/>
          <p:cNvGrpSpPr/>
          <p:nvPr/>
        </p:nvGrpSpPr>
        <p:grpSpPr>
          <a:xfrm>
            <a:off x="-1478943" y="1737291"/>
            <a:ext cx="5766634" cy="2945603"/>
            <a:chOff x="-95251" y="1747380"/>
            <a:chExt cx="4264443" cy="2945603"/>
          </a:xfrm>
        </p:grpSpPr>
        <p:grpSp>
          <p:nvGrpSpPr>
            <p:cNvPr id="2099" name="Google Shape;2099;p33"/>
            <p:cNvGrpSpPr/>
            <p:nvPr/>
          </p:nvGrpSpPr>
          <p:grpSpPr>
            <a:xfrm flipH="1">
              <a:off x="1313697" y="1747380"/>
              <a:ext cx="2855495" cy="2153242"/>
              <a:chOff x="3499629" y="1503696"/>
              <a:chExt cx="1163286" cy="877163"/>
            </a:xfrm>
          </p:grpSpPr>
          <p:sp>
            <p:nvSpPr>
              <p:cNvPr id="2100" name="Google Shape;2100;p33"/>
              <p:cNvSpPr/>
              <p:nvPr/>
            </p:nvSpPr>
            <p:spPr>
              <a:xfrm>
                <a:off x="3828305" y="1649868"/>
                <a:ext cx="584816" cy="584816"/>
              </a:xfrm>
              <a:custGeom>
                <a:avLst/>
                <a:gdLst/>
                <a:ahLst/>
                <a:cxnLst/>
                <a:rect l="l" t="t" r="r" b="b"/>
                <a:pathLst>
                  <a:path w="4813" h="4813" fill="none" extrusionOk="0">
                    <a:moveTo>
                      <a:pt x="0" y="0"/>
                    </a:moveTo>
                    <a:lnTo>
                      <a:pt x="4812" y="0"/>
                    </a:lnTo>
                    <a:lnTo>
                      <a:pt x="4812" y="4812"/>
                    </a:lnTo>
                    <a:lnTo>
                      <a:pt x="0" y="4812"/>
                    </a:lnTo>
                    <a:close/>
                  </a:path>
                </a:pathLst>
              </a:custGeom>
              <a:noFill/>
              <a:ln w="19050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1" name="Google Shape;2101;p33"/>
              <p:cNvSpPr/>
              <p:nvPr/>
            </p:nvSpPr>
            <p:spPr>
              <a:xfrm>
                <a:off x="3770468" y="2292396"/>
                <a:ext cx="122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2" name="Google Shape;2102;p33"/>
              <p:cNvSpPr/>
              <p:nvPr/>
            </p:nvSpPr>
            <p:spPr>
              <a:xfrm>
                <a:off x="3770468" y="1613295"/>
                <a:ext cx="122" cy="633540"/>
              </a:xfrm>
              <a:custGeom>
                <a:avLst/>
                <a:gdLst/>
                <a:ahLst/>
                <a:cxnLst/>
                <a:rect l="l" t="t" r="r" b="b"/>
                <a:pathLst>
                  <a:path w="1" h="5214" fill="none" extrusionOk="0">
                    <a:moveTo>
                      <a:pt x="0" y="5213"/>
                    </a:moveTo>
                    <a:lnTo>
                      <a:pt x="0" y="0"/>
                    </a:lnTo>
                  </a:path>
                </a:pathLst>
              </a:custGeom>
              <a:noFill/>
              <a:ln w="19050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3" name="Google Shape;2103;p33"/>
              <p:cNvSpPr/>
              <p:nvPr/>
            </p:nvSpPr>
            <p:spPr>
              <a:xfrm>
                <a:off x="3770468" y="1591910"/>
                <a:ext cx="122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1"/>
                    </a:moveTo>
                    <a:lnTo>
                      <a:pt x="0" y="1"/>
                    </a:lnTo>
                    <a:close/>
                  </a:path>
                </a:pathLst>
              </a:custGeom>
              <a:noFill/>
              <a:ln w="19050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4" name="Google Shape;2104;p33"/>
              <p:cNvSpPr/>
              <p:nvPr/>
            </p:nvSpPr>
            <p:spPr>
              <a:xfrm>
                <a:off x="3816033" y="1591910"/>
                <a:ext cx="633662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5215" h="1" fill="none" extrusionOk="0">
                    <a:moveTo>
                      <a:pt x="1" y="1"/>
                    </a:moveTo>
                    <a:lnTo>
                      <a:pt x="5214" y="1"/>
                    </a:lnTo>
                  </a:path>
                </a:pathLst>
              </a:custGeom>
              <a:noFill/>
              <a:ln w="19050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5" name="Google Shape;2105;p33"/>
              <p:cNvSpPr/>
              <p:nvPr/>
            </p:nvSpPr>
            <p:spPr>
              <a:xfrm>
                <a:off x="4470832" y="1591910"/>
                <a:ext cx="122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1"/>
                    </a:moveTo>
                    <a:lnTo>
                      <a:pt x="0" y="1"/>
                    </a:lnTo>
                    <a:close/>
                  </a:path>
                </a:pathLst>
              </a:custGeom>
              <a:noFill/>
              <a:ln w="19050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6" name="Google Shape;2106;p33"/>
              <p:cNvSpPr/>
              <p:nvPr/>
            </p:nvSpPr>
            <p:spPr>
              <a:xfrm>
                <a:off x="4470832" y="1634559"/>
                <a:ext cx="122" cy="633540"/>
              </a:xfrm>
              <a:custGeom>
                <a:avLst/>
                <a:gdLst/>
                <a:ahLst/>
                <a:cxnLst/>
                <a:rect l="l" t="t" r="r" b="b"/>
                <a:pathLst>
                  <a:path w="1" h="5214" fill="none" extrusionOk="0">
                    <a:moveTo>
                      <a:pt x="0" y="1"/>
                    </a:moveTo>
                    <a:lnTo>
                      <a:pt x="0" y="5214"/>
                    </a:lnTo>
                  </a:path>
                </a:pathLst>
              </a:custGeom>
              <a:noFill/>
              <a:ln w="19050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7" name="Google Shape;2107;p33"/>
              <p:cNvSpPr/>
              <p:nvPr/>
            </p:nvSpPr>
            <p:spPr>
              <a:xfrm>
                <a:off x="4470832" y="2292396"/>
                <a:ext cx="122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8" name="Google Shape;2108;p33"/>
              <p:cNvSpPr/>
              <p:nvPr/>
            </p:nvSpPr>
            <p:spPr>
              <a:xfrm>
                <a:off x="3794769" y="2292396"/>
                <a:ext cx="633540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5214" h="1" fill="none" extrusionOk="0">
                    <a:moveTo>
                      <a:pt x="5214" y="0"/>
                    </a:moveTo>
                    <a:lnTo>
                      <a:pt x="1" y="0"/>
                    </a:lnTo>
                  </a:path>
                </a:pathLst>
              </a:custGeom>
              <a:noFill/>
              <a:ln w="19050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9" name="Google Shape;2109;p33"/>
              <p:cNvSpPr/>
              <p:nvPr/>
            </p:nvSpPr>
            <p:spPr>
              <a:xfrm>
                <a:off x="3682132" y="1503696"/>
                <a:ext cx="880200" cy="877163"/>
              </a:xfrm>
              <a:custGeom>
                <a:avLst/>
                <a:gdLst/>
                <a:ahLst/>
                <a:cxnLst/>
                <a:rect l="l" t="t" r="r" b="b"/>
                <a:pathLst>
                  <a:path w="7244" h="7219" fill="none" extrusionOk="0">
                    <a:moveTo>
                      <a:pt x="0" y="0"/>
                    </a:moveTo>
                    <a:lnTo>
                      <a:pt x="7243" y="0"/>
                    </a:lnTo>
                    <a:lnTo>
                      <a:pt x="7243" y="7218"/>
                    </a:lnTo>
                    <a:lnTo>
                      <a:pt x="0" y="7218"/>
                    </a:lnTo>
                    <a:close/>
                  </a:path>
                </a:pathLst>
              </a:custGeom>
              <a:noFill/>
              <a:ln w="19050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0" name="Google Shape;2110;p33"/>
              <p:cNvSpPr/>
              <p:nvPr/>
            </p:nvSpPr>
            <p:spPr>
              <a:xfrm>
                <a:off x="3586147" y="2030427"/>
                <a:ext cx="94533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778" h="1" fill="none" extrusionOk="0">
                    <a:moveTo>
                      <a:pt x="778" y="1"/>
                    </a:moveTo>
                    <a:lnTo>
                      <a:pt x="1" y="1"/>
                    </a:lnTo>
                  </a:path>
                </a:pathLst>
              </a:custGeom>
              <a:noFill/>
              <a:ln w="19050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1" name="Google Shape;2111;p33"/>
              <p:cNvSpPr/>
              <p:nvPr/>
            </p:nvSpPr>
            <p:spPr>
              <a:xfrm>
                <a:off x="3592223" y="1793003"/>
                <a:ext cx="82382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678" h="1" fill="none" extrusionOk="0">
                    <a:moveTo>
                      <a:pt x="678" y="0"/>
                    </a:moveTo>
                    <a:lnTo>
                      <a:pt x="1" y="0"/>
                    </a:lnTo>
                  </a:path>
                </a:pathLst>
              </a:custGeom>
              <a:noFill/>
              <a:ln w="19050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2" name="Google Shape;2112;p33"/>
              <p:cNvSpPr/>
              <p:nvPr/>
            </p:nvSpPr>
            <p:spPr>
              <a:xfrm>
                <a:off x="3546537" y="1680245"/>
                <a:ext cx="128069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1054" h="1" fill="none" extrusionOk="0">
                    <a:moveTo>
                      <a:pt x="1054" y="1"/>
                    </a:moveTo>
                    <a:lnTo>
                      <a:pt x="1" y="1"/>
                    </a:lnTo>
                  </a:path>
                </a:pathLst>
              </a:custGeom>
              <a:noFill/>
              <a:ln w="19050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113" name="Google Shape;2113;p33"/>
              <p:cNvCxnSpPr/>
              <p:nvPr/>
            </p:nvCxnSpPr>
            <p:spPr>
              <a:xfrm>
                <a:off x="3499629" y="1925203"/>
                <a:ext cx="1794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114" name="Google Shape;2114;p33"/>
              <p:cNvSpPr/>
              <p:nvPr/>
            </p:nvSpPr>
            <p:spPr>
              <a:xfrm>
                <a:off x="4565331" y="2054850"/>
                <a:ext cx="64156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528" h="1" fill="none" extrusionOk="0">
                    <a:moveTo>
                      <a:pt x="1" y="0"/>
                    </a:moveTo>
                    <a:lnTo>
                      <a:pt x="527" y="0"/>
                    </a:lnTo>
                  </a:path>
                </a:pathLst>
              </a:custGeom>
              <a:noFill/>
              <a:ln w="19050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5" name="Google Shape;2115;p33"/>
              <p:cNvSpPr/>
              <p:nvPr/>
            </p:nvSpPr>
            <p:spPr>
              <a:xfrm>
                <a:off x="4562306" y="2164449"/>
                <a:ext cx="100608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828" h="1" fill="none" extrusionOk="0">
                    <a:moveTo>
                      <a:pt x="1" y="1"/>
                    </a:moveTo>
                    <a:lnTo>
                      <a:pt x="828" y="1"/>
                    </a:lnTo>
                  </a:path>
                </a:pathLst>
              </a:custGeom>
              <a:noFill/>
              <a:ln w="19050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6" name="Google Shape;2116;p33"/>
              <p:cNvSpPr/>
              <p:nvPr/>
            </p:nvSpPr>
            <p:spPr>
              <a:xfrm>
                <a:off x="4562194" y="1722894"/>
                <a:ext cx="100608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828" h="1" fill="none" extrusionOk="0">
                    <a:moveTo>
                      <a:pt x="1" y="1"/>
                    </a:moveTo>
                    <a:lnTo>
                      <a:pt x="828" y="1"/>
                    </a:lnTo>
                  </a:path>
                </a:pathLst>
              </a:custGeom>
              <a:noFill/>
              <a:ln w="19050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7" name="Google Shape;2117;p33"/>
              <p:cNvSpPr/>
              <p:nvPr/>
            </p:nvSpPr>
            <p:spPr>
              <a:xfrm>
                <a:off x="4562206" y="1814267"/>
                <a:ext cx="76307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628" h="1" fill="none" extrusionOk="0">
                    <a:moveTo>
                      <a:pt x="1" y="1"/>
                    </a:moveTo>
                    <a:lnTo>
                      <a:pt x="627" y="1"/>
                    </a:lnTo>
                  </a:path>
                </a:pathLst>
              </a:custGeom>
              <a:noFill/>
              <a:ln w="19050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2118" name="Google Shape;2118;p33"/>
            <p:cNvCxnSpPr/>
            <p:nvPr/>
          </p:nvCxnSpPr>
          <p:spPr>
            <a:xfrm rot="10800000">
              <a:off x="-6607" y="2785546"/>
              <a:ext cx="1575696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19" name="Google Shape;2119;p33"/>
            <p:cNvCxnSpPr/>
            <p:nvPr/>
          </p:nvCxnSpPr>
          <p:spPr>
            <a:xfrm>
              <a:off x="2762023" y="3900638"/>
              <a:ext cx="0" cy="792345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20" name="Google Shape;2120;p33"/>
            <p:cNvCxnSpPr/>
            <p:nvPr/>
          </p:nvCxnSpPr>
          <p:spPr>
            <a:xfrm rot="10800000">
              <a:off x="-95251" y="4690190"/>
              <a:ext cx="2859397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2121" name="Google Shape;2121;p33"/>
            <p:cNvGrpSpPr/>
            <p:nvPr/>
          </p:nvGrpSpPr>
          <p:grpSpPr>
            <a:xfrm>
              <a:off x="2100720" y="2297855"/>
              <a:ext cx="978660" cy="1086821"/>
              <a:chOff x="2100720" y="2028530"/>
              <a:chExt cx="978660" cy="1086821"/>
            </a:xfrm>
          </p:grpSpPr>
          <p:sp>
            <p:nvSpPr>
              <p:cNvPr id="2122" name="Google Shape;2122;p33"/>
              <p:cNvSpPr/>
              <p:nvPr/>
            </p:nvSpPr>
            <p:spPr>
              <a:xfrm flipH="1">
                <a:off x="2100720" y="2028530"/>
                <a:ext cx="978660" cy="1086821"/>
              </a:xfrm>
              <a:custGeom>
                <a:avLst/>
                <a:gdLst/>
                <a:ahLst/>
                <a:cxnLst/>
                <a:rect l="l" t="t" r="r" b="b"/>
                <a:pathLst>
                  <a:path w="14287" h="15866" fill="none" extrusionOk="0">
                    <a:moveTo>
                      <a:pt x="13033" y="12331"/>
                    </a:moveTo>
                    <a:cubicBezTo>
                      <a:pt x="13033" y="12331"/>
                      <a:pt x="13459" y="12983"/>
                      <a:pt x="12683" y="13284"/>
                    </a:cubicBezTo>
                    <a:cubicBezTo>
                      <a:pt x="12532" y="13459"/>
                      <a:pt x="12482" y="13735"/>
                      <a:pt x="12582" y="13935"/>
                    </a:cubicBezTo>
                    <a:cubicBezTo>
                      <a:pt x="12632" y="14036"/>
                      <a:pt x="12657" y="14161"/>
                      <a:pt x="12657" y="14261"/>
                    </a:cubicBezTo>
                    <a:lnTo>
                      <a:pt x="12657" y="14261"/>
                    </a:lnTo>
                    <a:cubicBezTo>
                      <a:pt x="12657" y="14637"/>
                      <a:pt x="12231" y="14863"/>
                      <a:pt x="11906" y="14687"/>
                    </a:cubicBezTo>
                    <a:lnTo>
                      <a:pt x="9700" y="13509"/>
                    </a:lnTo>
                    <a:lnTo>
                      <a:pt x="9800" y="15865"/>
                    </a:lnTo>
                    <a:lnTo>
                      <a:pt x="3535" y="15840"/>
                    </a:lnTo>
                    <a:lnTo>
                      <a:pt x="3434" y="11329"/>
                    </a:lnTo>
                    <a:cubicBezTo>
                      <a:pt x="3434" y="11329"/>
                      <a:pt x="2783" y="10677"/>
                      <a:pt x="2106" y="9950"/>
                    </a:cubicBezTo>
                    <a:cubicBezTo>
                      <a:pt x="276" y="8046"/>
                      <a:pt x="1" y="5063"/>
                      <a:pt x="1429" y="2858"/>
                    </a:cubicBezTo>
                    <a:cubicBezTo>
                      <a:pt x="2758" y="828"/>
                      <a:pt x="5790" y="1"/>
                      <a:pt x="8071" y="402"/>
                    </a:cubicBezTo>
                    <a:cubicBezTo>
                      <a:pt x="9449" y="627"/>
                      <a:pt x="10753" y="1354"/>
                      <a:pt x="11655" y="2432"/>
                    </a:cubicBezTo>
                    <a:cubicBezTo>
                      <a:pt x="12733" y="3735"/>
                      <a:pt x="12958" y="5439"/>
                      <a:pt x="12958" y="7043"/>
                    </a:cubicBezTo>
                    <a:lnTo>
                      <a:pt x="12733" y="7795"/>
                    </a:lnTo>
                    <a:lnTo>
                      <a:pt x="14287" y="10878"/>
                    </a:lnTo>
                    <a:lnTo>
                      <a:pt x="12958" y="11304"/>
                    </a:lnTo>
                    <a:cubicBezTo>
                      <a:pt x="12958" y="11304"/>
                      <a:pt x="13585" y="11805"/>
                      <a:pt x="13033" y="12331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accent2"/>
                </a:solidFill>
                <a:prstDash val="solid"/>
                <a:miter lim="2506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3" name="Google Shape;2123;p33"/>
              <p:cNvSpPr/>
              <p:nvPr/>
            </p:nvSpPr>
            <p:spPr>
              <a:xfrm flipH="1">
                <a:off x="2414860" y="2729012"/>
                <a:ext cx="144330" cy="224954"/>
              </a:xfrm>
              <a:custGeom>
                <a:avLst/>
                <a:gdLst/>
                <a:ahLst/>
                <a:cxnLst/>
                <a:rect l="l" t="t" r="r" b="b"/>
                <a:pathLst>
                  <a:path w="2107" h="3284" fill="none" extrusionOk="0">
                    <a:moveTo>
                      <a:pt x="1" y="0"/>
                    </a:moveTo>
                    <a:lnTo>
                      <a:pt x="1" y="2130"/>
                    </a:lnTo>
                    <a:lnTo>
                      <a:pt x="2106" y="3283"/>
                    </a:lnTo>
                  </a:path>
                </a:pathLst>
              </a:custGeom>
              <a:noFill/>
              <a:ln w="19050" cap="rnd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124" name="Google Shape;2124;p33"/>
              <p:cNvGrpSpPr/>
              <p:nvPr/>
            </p:nvGrpSpPr>
            <p:grpSpPr>
              <a:xfrm>
                <a:off x="2414845" y="2150838"/>
                <a:ext cx="454767" cy="454767"/>
                <a:chOff x="5122483" y="1943088"/>
                <a:chExt cx="454767" cy="454767"/>
              </a:xfrm>
            </p:grpSpPr>
            <p:sp>
              <p:nvSpPr>
                <p:cNvPr id="2125" name="Google Shape;2125;p33"/>
                <p:cNvSpPr/>
                <p:nvPr/>
              </p:nvSpPr>
              <p:spPr>
                <a:xfrm>
                  <a:off x="5122483" y="1943088"/>
                  <a:ext cx="454767" cy="4547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72" h="8372" extrusionOk="0">
                      <a:moveTo>
                        <a:pt x="3860" y="0"/>
                      </a:moveTo>
                      <a:lnTo>
                        <a:pt x="3560" y="727"/>
                      </a:lnTo>
                      <a:cubicBezTo>
                        <a:pt x="3234" y="777"/>
                        <a:pt x="2908" y="877"/>
                        <a:pt x="2632" y="1028"/>
                      </a:cubicBezTo>
                      <a:lnTo>
                        <a:pt x="1956" y="652"/>
                      </a:lnTo>
                      <a:cubicBezTo>
                        <a:pt x="1605" y="877"/>
                        <a:pt x="1279" y="1153"/>
                        <a:pt x="1003" y="1454"/>
                      </a:cubicBezTo>
                      <a:lnTo>
                        <a:pt x="1279" y="2181"/>
                      </a:lnTo>
                      <a:cubicBezTo>
                        <a:pt x="1103" y="2456"/>
                        <a:pt x="953" y="2757"/>
                        <a:pt x="853" y="3058"/>
                      </a:cubicBezTo>
                      <a:lnTo>
                        <a:pt x="101" y="3258"/>
                      </a:lnTo>
                      <a:cubicBezTo>
                        <a:pt x="26" y="3559"/>
                        <a:pt x="1" y="3860"/>
                        <a:pt x="1" y="4186"/>
                      </a:cubicBezTo>
                      <a:cubicBezTo>
                        <a:pt x="1" y="4286"/>
                        <a:pt x="1" y="4411"/>
                        <a:pt x="26" y="4512"/>
                      </a:cubicBezTo>
                      <a:lnTo>
                        <a:pt x="728" y="4812"/>
                      </a:lnTo>
                      <a:cubicBezTo>
                        <a:pt x="778" y="5163"/>
                        <a:pt x="878" y="5464"/>
                        <a:pt x="1028" y="5765"/>
                      </a:cubicBezTo>
                      <a:lnTo>
                        <a:pt x="652" y="6441"/>
                      </a:lnTo>
                      <a:cubicBezTo>
                        <a:pt x="878" y="6792"/>
                        <a:pt x="1154" y="7093"/>
                        <a:pt x="1454" y="7369"/>
                      </a:cubicBezTo>
                      <a:lnTo>
                        <a:pt x="2181" y="7093"/>
                      </a:lnTo>
                      <a:cubicBezTo>
                        <a:pt x="2457" y="7268"/>
                        <a:pt x="2758" y="7419"/>
                        <a:pt x="3058" y="7519"/>
                      </a:cubicBezTo>
                      <a:lnTo>
                        <a:pt x="3284" y="8271"/>
                      </a:lnTo>
                      <a:cubicBezTo>
                        <a:pt x="3560" y="8346"/>
                        <a:pt x="3885" y="8371"/>
                        <a:pt x="4186" y="8371"/>
                      </a:cubicBezTo>
                      <a:lnTo>
                        <a:pt x="4512" y="8371"/>
                      </a:lnTo>
                      <a:lnTo>
                        <a:pt x="4838" y="7644"/>
                      </a:lnTo>
                      <a:cubicBezTo>
                        <a:pt x="5164" y="7594"/>
                        <a:pt x="5464" y="7494"/>
                        <a:pt x="5765" y="7344"/>
                      </a:cubicBezTo>
                      <a:lnTo>
                        <a:pt x="6442" y="7720"/>
                      </a:lnTo>
                      <a:cubicBezTo>
                        <a:pt x="6793" y="7519"/>
                        <a:pt x="7093" y="7243"/>
                        <a:pt x="7369" y="6918"/>
                      </a:cubicBezTo>
                      <a:lnTo>
                        <a:pt x="7093" y="6191"/>
                      </a:lnTo>
                      <a:cubicBezTo>
                        <a:pt x="7269" y="5915"/>
                        <a:pt x="7419" y="5639"/>
                        <a:pt x="7545" y="5314"/>
                      </a:cubicBezTo>
                      <a:lnTo>
                        <a:pt x="8271" y="5113"/>
                      </a:lnTo>
                      <a:cubicBezTo>
                        <a:pt x="8347" y="4812"/>
                        <a:pt x="8372" y="4512"/>
                        <a:pt x="8372" y="4186"/>
                      </a:cubicBezTo>
                      <a:cubicBezTo>
                        <a:pt x="8372" y="4085"/>
                        <a:pt x="8372" y="3985"/>
                        <a:pt x="8372" y="3860"/>
                      </a:cubicBezTo>
                      <a:lnTo>
                        <a:pt x="7670" y="3559"/>
                      </a:lnTo>
                      <a:cubicBezTo>
                        <a:pt x="7595" y="3233"/>
                        <a:pt x="7494" y="2907"/>
                        <a:pt x="7344" y="2632"/>
                      </a:cubicBezTo>
                      <a:lnTo>
                        <a:pt x="7745" y="1955"/>
                      </a:lnTo>
                      <a:cubicBezTo>
                        <a:pt x="7520" y="1604"/>
                        <a:pt x="7244" y="1278"/>
                        <a:pt x="6918" y="1003"/>
                      </a:cubicBezTo>
                      <a:lnTo>
                        <a:pt x="6191" y="1278"/>
                      </a:lnTo>
                      <a:cubicBezTo>
                        <a:pt x="5941" y="1103"/>
                        <a:pt x="5640" y="953"/>
                        <a:pt x="5314" y="852"/>
                      </a:cubicBezTo>
                      <a:lnTo>
                        <a:pt x="5114" y="100"/>
                      </a:lnTo>
                      <a:cubicBezTo>
                        <a:pt x="4813" y="25"/>
                        <a:pt x="4512" y="0"/>
                        <a:pt x="4186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6" name="Google Shape;2126;p33"/>
                <p:cNvSpPr/>
                <p:nvPr/>
              </p:nvSpPr>
              <p:spPr>
                <a:xfrm>
                  <a:off x="5122483" y="1943088"/>
                  <a:ext cx="454767" cy="4547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72" h="8372" fill="none" extrusionOk="0">
                      <a:moveTo>
                        <a:pt x="8372" y="4186"/>
                      </a:moveTo>
                      <a:cubicBezTo>
                        <a:pt x="8372" y="4512"/>
                        <a:pt x="8347" y="4812"/>
                        <a:pt x="8271" y="5113"/>
                      </a:cubicBezTo>
                      <a:lnTo>
                        <a:pt x="7545" y="5314"/>
                      </a:lnTo>
                      <a:cubicBezTo>
                        <a:pt x="7419" y="5639"/>
                        <a:pt x="7269" y="5915"/>
                        <a:pt x="7093" y="6191"/>
                      </a:cubicBezTo>
                      <a:lnTo>
                        <a:pt x="7369" y="6918"/>
                      </a:lnTo>
                      <a:cubicBezTo>
                        <a:pt x="7093" y="7243"/>
                        <a:pt x="6793" y="7519"/>
                        <a:pt x="6442" y="7720"/>
                      </a:cubicBezTo>
                      <a:lnTo>
                        <a:pt x="5765" y="7344"/>
                      </a:lnTo>
                      <a:cubicBezTo>
                        <a:pt x="5464" y="7494"/>
                        <a:pt x="5164" y="7594"/>
                        <a:pt x="4838" y="7644"/>
                      </a:cubicBezTo>
                      <a:lnTo>
                        <a:pt x="4512" y="8371"/>
                      </a:lnTo>
                      <a:cubicBezTo>
                        <a:pt x="4412" y="8371"/>
                        <a:pt x="4312" y="8371"/>
                        <a:pt x="4186" y="8371"/>
                      </a:cubicBezTo>
                      <a:cubicBezTo>
                        <a:pt x="3885" y="8371"/>
                        <a:pt x="3560" y="8346"/>
                        <a:pt x="3284" y="8271"/>
                      </a:cubicBezTo>
                      <a:lnTo>
                        <a:pt x="3058" y="7519"/>
                      </a:lnTo>
                      <a:cubicBezTo>
                        <a:pt x="2758" y="7419"/>
                        <a:pt x="2457" y="7268"/>
                        <a:pt x="2181" y="7093"/>
                      </a:cubicBezTo>
                      <a:lnTo>
                        <a:pt x="1454" y="7369"/>
                      </a:lnTo>
                      <a:cubicBezTo>
                        <a:pt x="1154" y="7093"/>
                        <a:pt x="878" y="6792"/>
                        <a:pt x="652" y="6441"/>
                      </a:cubicBezTo>
                      <a:lnTo>
                        <a:pt x="1028" y="5765"/>
                      </a:lnTo>
                      <a:cubicBezTo>
                        <a:pt x="878" y="5464"/>
                        <a:pt x="778" y="5163"/>
                        <a:pt x="728" y="4812"/>
                      </a:cubicBezTo>
                      <a:lnTo>
                        <a:pt x="26" y="4512"/>
                      </a:lnTo>
                      <a:cubicBezTo>
                        <a:pt x="1" y="4411"/>
                        <a:pt x="1" y="4286"/>
                        <a:pt x="1" y="4186"/>
                      </a:cubicBezTo>
                      <a:cubicBezTo>
                        <a:pt x="1" y="3860"/>
                        <a:pt x="26" y="3559"/>
                        <a:pt x="101" y="3258"/>
                      </a:cubicBezTo>
                      <a:lnTo>
                        <a:pt x="853" y="3058"/>
                      </a:lnTo>
                      <a:cubicBezTo>
                        <a:pt x="953" y="2757"/>
                        <a:pt x="1103" y="2456"/>
                        <a:pt x="1279" y="2181"/>
                      </a:cubicBezTo>
                      <a:lnTo>
                        <a:pt x="1003" y="1454"/>
                      </a:lnTo>
                      <a:cubicBezTo>
                        <a:pt x="1279" y="1153"/>
                        <a:pt x="1605" y="877"/>
                        <a:pt x="1956" y="652"/>
                      </a:cubicBezTo>
                      <a:lnTo>
                        <a:pt x="2632" y="1028"/>
                      </a:lnTo>
                      <a:cubicBezTo>
                        <a:pt x="2908" y="877"/>
                        <a:pt x="3234" y="777"/>
                        <a:pt x="3560" y="727"/>
                      </a:cubicBezTo>
                      <a:lnTo>
                        <a:pt x="3860" y="0"/>
                      </a:lnTo>
                      <a:cubicBezTo>
                        <a:pt x="3986" y="0"/>
                        <a:pt x="4086" y="0"/>
                        <a:pt x="4186" y="0"/>
                      </a:cubicBezTo>
                      <a:cubicBezTo>
                        <a:pt x="4512" y="0"/>
                        <a:pt x="4813" y="25"/>
                        <a:pt x="5114" y="100"/>
                      </a:cubicBezTo>
                      <a:lnTo>
                        <a:pt x="5314" y="852"/>
                      </a:lnTo>
                      <a:cubicBezTo>
                        <a:pt x="5640" y="953"/>
                        <a:pt x="5941" y="1103"/>
                        <a:pt x="6191" y="1278"/>
                      </a:cubicBezTo>
                      <a:lnTo>
                        <a:pt x="6918" y="1003"/>
                      </a:lnTo>
                      <a:cubicBezTo>
                        <a:pt x="7244" y="1278"/>
                        <a:pt x="7520" y="1604"/>
                        <a:pt x="7745" y="1955"/>
                      </a:cubicBezTo>
                      <a:lnTo>
                        <a:pt x="7344" y="2632"/>
                      </a:lnTo>
                      <a:cubicBezTo>
                        <a:pt x="7494" y="2907"/>
                        <a:pt x="7595" y="3233"/>
                        <a:pt x="7670" y="3559"/>
                      </a:cubicBezTo>
                      <a:lnTo>
                        <a:pt x="8372" y="3860"/>
                      </a:lnTo>
                      <a:cubicBezTo>
                        <a:pt x="8372" y="3985"/>
                        <a:pt x="8372" y="4085"/>
                        <a:pt x="8372" y="4186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2"/>
                  </a:solidFill>
                  <a:prstDash val="solid"/>
                  <a:miter lim="25062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7" name="Google Shape;2127;p33"/>
                <p:cNvSpPr/>
                <p:nvPr/>
              </p:nvSpPr>
              <p:spPr>
                <a:xfrm>
                  <a:off x="5219172" y="2039724"/>
                  <a:ext cx="261442" cy="261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3" h="4813" extrusionOk="0">
                      <a:moveTo>
                        <a:pt x="2406" y="1"/>
                      </a:moveTo>
                      <a:cubicBezTo>
                        <a:pt x="1078" y="1"/>
                        <a:pt x="0" y="1078"/>
                        <a:pt x="0" y="2407"/>
                      </a:cubicBezTo>
                      <a:cubicBezTo>
                        <a:pt x="0" y="3735"/>
                        <a:pt x="1078" y="4813"/>
                        <a:pt x="2406" y="4813"/>
                      </a:cubicBezTo>
                      <a:cubicBezTo>
                        <a:pt x="3735" y="4813"/>
                        <a:pt x="4812" y="3735"/>
                        <a:pt x="4812" y="2407"/>
                      </a:cubicBezTo>
                      <a:cubicBezTo>
                        <a:pt x="4812" y="1078"/>
                        <a:pt x="3735" y="1"/>
                        <a:pt x="240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8" name="Google Shape;2128;p33"/>
                <p:cNvSpPr/>
                <p:nvPr/>
              </p:nvSpPr>
              <p:spPr>
                <a:xfrm>
                  <a:off x="5219172" y="2039724"/>
                  <a:ext cx="261442" cy="261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3" h="4813" fill="none" extrusionOk="0">
                      <a:moveTo>
                        <a:pt x="4812" y="2407"/>
                      </a:moveTo>
                      <a:cubicBezTo>
                        <a:pt x="4812" y="3735"/>
                        <a:pt x="3735" y="4813"/>
                        <a:pt x="2406" y="4813"/>
                      </a:cubicBezTo>
                      <a:cubicBezTo>
                        <a:pt x="1078" y="4813"/>
                        <a:pt x="0" y="3735"/>
                        <a:pt x="0" y="2407"/>
                      </a:cubicBezTo>
                      <a:cubicBezTo>
                        <a:pt x="0" y="1078"/>
                        <a:pt x="1078" y="1"/>
                        <a:pt x="2406" y="1"/>
                      </a:cubicBezTo>
                      <a:cubicBezTo>
                        <a:pt x="3735" y="1"/>
                        <a:pt x="4812" y="1078"/>
                        <a:pt x="4812" y="2407"/>
                      </a:cubicBezTo>
                      <a:close/>
                    </a:path>
                  </a:pathLst>
                </a:custGeom>
                <a:noFill/>
                <a:ln w="4375" cap="flat" cmpd="sng">
                  <a:solidFill>
                    <a:schemeClr val="accent3"/>
                  </a:solidFill>
                  <a:prstDash val="solid"/>
                  <a:miter lim="25062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9" name="Google Shape;2129;p33"/>
                <p:cNvSpPr/>
                <p:nvPr/>
              </p:nvSpPr>
              <p:spPr>
                <a:xfrm>
                  <a:off x="5261379" y="2081930"/>
                  <a:ext cx="177029" cy="1770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59" h="3259" extrusionOk="0">
                      <a:moveTo>
                        <a:pt x="1629" y="1"/>
                      </a:moveTo>
                      <a:cubicBezTo>
                        <a:pt x="727" y="1"/>
                        <a:pt x="0" y="727"/>
                        <a:pt x="0" y="1630"/>
                      </a:cubicBezTo>
                      <a:cubicBezTo>
                        <a:pt x="0" y="2532"/>
                        <a:pt x="727" y="3259"/>
                        <a:pt x="1629" y="3259"/>
                      </a:cubicBezTo>
                      <a:cubicBezTo>
                        <a:pt x="2531" y="3259"/>
                        <a:pt x="3258" y="2532"/>
                        <a:pt x="3258" y="1630"/>
                      </a:cubicBezTo>
                      <a:cubicBezTo>
                        <a:pt x="3258" y="727"/>
                        <a:pt x="2531" y="1"/>
                        <a:pt x="1629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0" name="Google Shape;2130;p33"/>
                <p:cNvSpPr/>
                <p:nvPr/>
              </p:nvSpPr>
              <p:spPr>
                <a:xfrm>
                  <a:off x="5261379" y="2081930"/>
                  <a:ext cx="177029" cy="1770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59" h="3259" fill="none" extrusionOk="0">
                      <a:moveTo>
                        <a:pt x="3258" y="1630"/>
                      </a:moveTo>
                      <a:cubicBezTo>
                        <a:pt x="3258" y="2532"/>
                        <a:pt x="2531" y="3259"/>
                        <a:pt x="1629" y="3259"/>
                      </a:cubicBezTo>
                      <a:cubicBezTo>
                        <a:pt x="727" y="3259"/>
                        <a:pt x="0" y="2532"/>
                        <a:pt x="0" y="1630"/>
                      </a:cubicBezTo>
                      <a:cubicBezTo>
                        <a:pt x="0" y="727"/>
                        <a:pt x="727" y="1"/>
                        <a:pt x="1629" y="1"/>
                      </a:cubicBezTo>
                      <a:cubicBezTo>
                        <a:pt x="2531" y="1"/>
                        <a:pt x="3258" y="727"/>
                        <a:pt x="3258" y="1630"/>
                      </a:cubicBezTo>
                      <a:close/>
                    </a:path>
                  </a:pathLst>
                </a:custGeom>
                <a:noFill/>
                <a:ln w="4375" cap="flat" cmpd="sng">
                  <a:solidFill>
                    <a:schemeClr val="accent3"/>
                  </a:solidFill>
                  <a:prstDash val="solid"/>
                  <a:miter lim="25062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37" name="Rectangle 36">
            <a:extLst>
              <a:ext uri="{FF2B5EF4-FFF2-40B4-BE49-F238E27FC236}">
                <a16:creationId xmlns:a16="http://schemas.microsoft.com/office/drawing/2014/main" id="{B6B1B77C-4D50-498B-BD45-482565393226}"/>
              </a:ext>
            </a:extLst>
          </p:cNvPr>
          <p:cNvSpPr/>
          <p:nvPr/>
        </p:nvSpPr>
        <p:spPr>
          <a:xfrm>
            <a:off x="8334328" y="111318"/>
            <a:ext cx="556591" cy="3975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11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B082B5D-4E3B-4212-B764-E16250CB8A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526" y="1675818"/>
            <a:ext cx="2959351" cy="2330894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24CB5173-9FFB-4E15-B02E-471CF2996886}"/>
              </a:ext>
            </a:extLst>
          </p:cNvPr>
          <p:cNvSpPr/>
          <p:nvPr/>
        </p:nvSpPr>
        <p:spPr>
          <a:xfrm>
            <a:off x="501480" y="4001317"/>
            <a:ext cx="3317055" cy="397565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h-TH" sz="1200" dirty="0">
                <a:solidFill>
                  <a:schemeClr val="tx1"/>
                </a:solidFill>
                <a:latin typeface="Anakotmai Light" panose="00000400000000000000" pitchFamily="2" charset="-34"/>
                <a:cs typeface="Anakotmai Light" panose="00000400000000000000" pitchFamily="2" charset="-34"/>
              </a:rPr>
              <a:t>ภาพที่ </a:t>
            </a:r>
            <a:r>
              <a:rPr lang="en-US" sz="1200" dirty="0">
                <a:solidFill>
                  <a:schemeClr val="tx1"/>
                </a:solidFill>
                <a:latin typeface="Anakotmai Light" panose="00000400000000000000" pitchFamily="2" charset="-34"/>
                <a:cs typeface="Anakotmai Light" panose="00000400000000000000" pitchFamily="2" charset="-34"/>
              </a:rPr>
              <a:t>4</a:t>
            </a:r>
            <a:endParaRPr lang="th-TH" sz="1200" dirty="0">
              <a:solidFill>
                <a:schemeClr val="tx1"/>
              </a:solidFill>
              <a:latin typeface="Anakotmai Light" panose="00000400000000000000" pitchFamily="2" charset="-34"/>
              <a:cs typeface="Anakotmai Light" panose="00000400000000000000" pitchFamily="2" charset="-34"/>
            </a:endParaRP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Anakotmai Light" panose="00000400000000000000" pitchFamily="2" charset="-34"/>
                <a:cs typeface="Anakotmai Light" panose="00000400000000000000" pitchFamily="2" charset="-34"/>
              </a:rPr>
              <a:t>https://www.bernardmarr.com/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1000"/>
                                        <p:tgtEl>
                                          <p:spTgt spid="20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20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20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20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53E850-C8B9-44F6-A15F-775D8D016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Etherieum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12D9E1-B0F2-4CA4-BED0-E3B9D3A603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3641" y="1554506"/>
            <a:ext cx="2020359" cy="101724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CD30B52-1AFD-4CDC-91B5-90687D9431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3641" y="2929946"/>
            <a:ext cx="2020361" cy="101724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7000647-4346-4032-86C2-22DBDBC89888}"/>
              </a:ext>
            </a:extLst>
          </p:cNvPr>
          <p:cNvSpPr/>
          <p:nvPr/>
        </p:nvSpPr>
        <p:spPr>
          <a:xfrm>
            <a:off x="8334328" y="111318"/>
            <a:ext cx="556591" cy="3975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12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1BD4179-14CC-445F-9B18-9B1BA38902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998" y="1300832"/>
            <a:ext cx="5214427" cy="2932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115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4" name="Google Shape;2314;p38"/>
          <p:cNvSpPr txBox="1">
            <a:spLocks noGrp="1"/>
          </p:cNvSpPr>
          <p:nvPr>
            <p:ph type="title"/>
          </p:nvPr>
        </p:nvSpPr>
        <p:spPr>
          <a:xfrm>
            <a:off x="566599" y="411827"/>
            <a:ext cx="7704000" cy="488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dirty="0"/>
              <a:t> weekly chart of </a:t>
            </a:r>
            <a:r>
              <a:rPr lang="en-US" sz="5400" dirty="0" err="1"/>
              <a:t>dca</a:t>
            </a:r>
            <a:endParaRPr sz="54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8A3745C-8DB4-433F-A46C-D4134C5BF2EC}"/>
              </a:ext>
            </a:extLst>
          </p:cNvPr>
          <p:cNvSpPr/>
          <p:nvPr/>
        </p:nvSpPr>
        <p:spPr>
          <a:xfrm>
            <a:off x="8334328" y="111318"/>
            <a:ext cx="556591" cy="3975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13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608AB3-C098-45BC-8041-B6F9A5D278DB}"/>
              </a:ext>
            </a:extLst>
          </p:cNvPr>
          <p:cNvSpPr txBox="1"/>
          <p:nvPr/>
        </p:nvSpPr>
        <p:spPr>
          <a:xfrm>
            <a:off x="2973216" y="4155824"/>
            <a:ext cx="4780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>
                <a:solidFill>
                  <a:schemeClr val="tx1"/>
                </a:solidFill>
                <a:latin typeface="Bebas Neue" panose="020B0604020202020204" charset="0"/>
              </a:rPr>
              <a:t>ETh</a:t>
            </a:r>
            <a:endParaRPr lang="en-US" sz="2000" dirty="0">
              <a:solidFill>
                <a:schemeClr val="tx1"/>
              </a:solidFill>
              <a:latin typeface="Bebas Neue" panose="020B0604020202020204" charset="0"/>
            </a:endParaRPr>
          </a:p>
        </p:txBody>
      </p:sp>
      <p:pic>
        <p:nvPicPr>
          <p:cNvPr id="11" name="รูปภาพ 10">
            <a:extLst>
              <a:ext uri="{FF2B5EF4-FFF2-40B4-BE49-F238E27FC236}">
                <a16:creationId xmlns:a16="http://schemas.microsoft.com/office/drawing/2014/main" id="{B2DE1776-7686-487A-9067-6133B7E8E5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599" y="1189922"/>
            <a:ext cx="5281632" cy="2965902"/>
          </a:xfrm>
          <a:prstGeom prst="rect">
            <a:avLst/>
          </a:prstGeom>
        </p:spPr>
      </p:pic>
      <p:pic>
        <p:nvPicPr>
          <p:cNvPr id="13" name="รูปภาพ 12">
            <a:extLst>
              <a:ext uri="{FF2B5EF4-FFF2-40B4-BE49-F238E27FC236}">
                <a16:creationId xmlns:a16="http://schemas.microsoft.com/office/drawing/2014/main" id="{A9F1AE5F-A309-4214-9E6F-CA6D536AAF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8637" y="1413333"/>
            <a:ext cx="2131962" cy="969621"/>
          </a:xfrm>
          <a:prstGeom prst="rect">
            <a:avLst/>
          </a:prstGeom>
        </p:spPr>
      </p:pic>
      <p:pic>
        <p:nvPicPr>
          <p:cNvPr id="16" name="รูปภาพ 15">
            <a:extLst>
              <a:ext uri="{FF2B5EF4-FFF2-40B4-BE49-F238E27FC236}">
                <a16:creationId xmlns:a16="http://schemas.microsoft.com/office/drawing/2014/main" id="{EACACCEC-3035-42F1-B2E0-2CF7ECBE0A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8637" y="2660655"/>
            <a:ext cx="2122880" cy="98035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E0BB0B6-FC37-4ABF-81CA-4AD794FE3B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38637" y="3915935"/>
            <a:ext cx="2131962" cy="1008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863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4" name="Google Shape;2314;p38"/>
          <p:cNvSpPr txBox="1">
            <a:spLocks noGrp="1"/>
          </p:cNvSpPr>
          <p:nvPr>
            <p:ph type="title"/>
          </p:nvPr>
        </p:nvSpPr>
        <p:spPr>
          <a:xfrm>
            <a:off x="720000" y="499924"/>
            <a:ext cx="7704000" cy="488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dirty="0"/>
              <a:t>Monthly chart of </a:t>
            </a:r>
            <a:r>
              <a:rPr lang="en-US" sz="5400" dirty="0" err="1"/>
              <a:t>dca</a:t>
            </a:r>
            <a:endParaRPr sz="54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D0E449-FE7D-4D32-8A52-1E2D5AACA303}"/>
              </a:ext>
            </a:extLst>
          </p:cNvPr>
          <p:cNvSpPr/>
          <p:nvPr/>
        </p:nvSpPr>
        <p:spPr>
          <a:xfrm>
            <a:off x="8334328" y="111318"/>
            <a:ext cx="556591" cy="3975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14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A4D06C-92D7-4C6F-9EE6-53F2CCA103E8}"/>
              </a:ext>
            </a:extLst>
          </p:cNvPr>
          <p:cNvSpPr txBox="1"/>
          <p:nvPr/>
        </p:nvSpPr>
        <p:spPr>
          <a:xfrm>
            <a:off x="2823564" y="4277915"/>
            <a:ext cx="4780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>
                <a:solidFill>
                  <a:schemeClr val="tx1"/>
                </a:solidFill>
                <a:latin typeface="Bebas Neue" panose="020B0604020202020204" charset="0"/>
              </a:rPr>
              <a:t>ETh</a:t>
            </a:r>
            <a:endParaRPr lang="en-US" sz="2000" dirty="0">
              <a:solidFill>
                <a:schemeClr val="tx1"/>
              </a:solidFill>
              <a:latin typeface="Bebas Neue" panose="020B0604020202020204" charset="0"/>
            </a:endParaRPr>
          </a:p>
        </p:txBody>
      </p:sp>
      <p:pic>
        <p:nvPicPr>
          <p:cNvPr id="15" name="รูปภาพ 14">
            <a:extLst>
              <a:ext uri="{FF2B5EF4-FFF2-40B4-BE49-F238E27FC236}">
                <a16:creationId xmlns:a16="http://schemas.microsoft.com/office/drawing/2014/main" id="{F52A377C-1669-493C-BE99-2D33550633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0176" y="1376929"/>
            <a:ext cx="2179640" cy="1010848"/>
          </a:xfrm>
          <a:prstGeom prst="rect">
            <a:avLst/>
          </a:prstGeom>
        </p:spPr>
      </p:pic>
      <p:pic>
        <p:nvPicPr>
          <p:cNvPr id="20" name="รูปภาพ 19">
            <a:extLst>
              <a:ext uri="{FF2B5EF4-FFF2-40B4-BE49-F238E27FC236}">
                <a16:creationId xmlns:a16="http://schemas.microsoft.com/office/drawing/2014/main" id="{EE712AAA-FF96-4812-8C7B-FB8D38E29D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262" y="1376929"/>
            <a:ext cx="5051002" cy="2889145"/>
          </a:xfrm>
          <a:prstGeom prst="rect">
            <a:avLst/>
          </a:prstGeom>
        </p:spPr>
      </p:pic>
      <p:pic>
        <p:nvPicPr>
          <p:cNvPr id="22" name="รูปภาพ 21">
            <a:extLst>
              <a:ext uri="{FF2B5EF4-FFF2-40B4-BE49-F238E27FC236}">
                <a16:creationId xmlns:a16="http://schemas.microsoft.com/office/drawing/2014/main" id="{3C187848-DD29-4A53-A877-B195BFB3EC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0176" y="2583591"/>
            <a:ext cx="2179640" cy="999007"/>
          </a:xfrm>
          <a:prstGeom prst="rect">
            <a:avLst/>
          </a:prstGeom>
        </p:spPr>
      </p:pic>
      <p:pic>
        <p:nvPicPr>
          <p:cNvPr id="24" name="รูปภาพ 23">
            <a:extLst>
              <a:ext uri="{FF2B5EF4-FFF2-40B4-BE49-F238E27FC236}">
                <a16:creationId xmlns:a16="http://schemas.microsoft.com/office/drawing/2014/main" id="{CFC1FAE8-DC4A-402C-9577-BDB326F544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30176" y="3778412"/>
            <a:ext cx="2179640" cy="999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500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4" name="Google Shape;2314;p38"/>
          <p:cNvSpPr txBox="1">
            <a:spLocks noGrp="1"/>
          </p:cNvSpPr>
          <p:nvPr>
            <p:ph type="title"/>
          </p:nvPr>
        </p:nvSpPr>
        <p:spPr>
          <a:xfrm>
            <a:off x="720000" y="461875"/>
            <a:ext cx="7704000" cy="488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dirty="0"/>
              <a:t>Lump sum eth</a:t>
            </a:r>
            <a:endParaRPr sz="54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74BD450-8F9F-4499-8427-B58377852F58}"/>
              </a:ext>
            </a:extLst>
          </p:cNvPr>
          <p:cNvSpPr/>
          <p:nvPr/>
        </p:nvSpPr>
        <p:spPr>
          <a:xfrm>
            <a:off x="8334328" y="111318"/>
            <a:ext cx="556591" cy="3975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15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AC855B-D705-47AF-A207-A629AAA8DFE9}"/>
              </a:ext>
            </a:extLst>
          </p:cNvPr>
          <p:cNvSpPr txBox="1"/>
          <p:nvPr/>
        </p:nvSpPr>
        <p:spPr>
          <a:xfrm>
            <a:off x="2871171" y="4211742"/>
            <a:ext cx="4780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>
                <a:solidFill>
                  <a:schemeClr val="tx1"/>
                </a:solidFill>
                <a:latin typeface="Bebas Neue" panose="020B0604020202020204" charset="0"/>
              </a:rPr>
              <a:t>ETh</a:t>
            </a:r>
            <a:endParaRPr lang="en-US" sz="2000" dirty="0">
              <a:solidFill>
                <a:schemeClr val="tx1"/>
              </a:solidFill>
              <a:latin typeface="Bebas Neue" panose="020B0604020202020204" charset="0"/>
            </a:endParaRPr>
          </a:p>
        </p:txBody>
      </p:sp>
      <p:pic>
        <p:nvPicPr>
          <p:cNvPr id="10" name="รูปภาพ 9">
            <a:extLst>
              <a:ext uri="{FF2B5EF4-FFF2-40B4-BE49-F238E27FC236}">
                <a16:creationId xmlns:a16="http://schemas.microsoft.com/office/drawing/2014/main" id="{9D845DC5-8EDB-4E76-920E-3F37F822F8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957" y="1264629"/>
            <a:ext cx="4924827" cy="2947113"/>
          </a:xfrm>
          <a:prstGeom prst="rect">
            <a:avLst/>
          </a:prstGeom>
        </p:spPr>
      </p:pic>
      <p:pic>
        <p:nvPicPr>
          <p:cNvPr id="12" name="รูปภาพ 11">
            <a:extLst>
              <a:ext uri="{FF2B5EF4-FFF2-40B4-BE49-F238E27FC236}">
                <a16:creationId xmlns:a16="http://schemas.microsoft.com/office/drawing/2014/main" id="{2DE07903-6667-4397-B602-3EC110211C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4621" y="1605220"/>
            <a:ext cx="2394677" cy="1132965"/>
          </a:xfrm>
          <a:prstGeom prst="rect">
            <a:avLst/>
          </a:prstGeom>
        </p:spPr>
      </p:pic>
      <p:pic>
        <p:nvPicPr>
          <p:cNvPr id="14" name="รูปภาพ 13">
            <a:extLst>
              <a:ext uri="{FF2B5EF4-FFF2-40B4-BE49-F238E27FC236}">
                <a16:creationId xmlns:a16="http://schemas.microsoft.com/office/drawing/2014/main" id="{30796006-A8BE-48BA-85FE-4DB79C9D3C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4462" y="3087285"/>
            <a:ext cx="2394836" cy="1124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554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85DD08EB-B59F-4C0F-BED7-1E5761D60F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2866" y="1363571"/>
            <a:ext cx="471467" cy="47146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EEC1299-5C2F-4B75-9CEE-A0C11F2A7A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3366" y="3237104"/>
            <a:ext cx="638918" cy="638918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2BBB0319-DA31-404F-A003-12810DCCF759}"/>
              </a:ext>
            </a:extLst>
          </p:cNvPr>
          <p:cNvSpPr/>
          <p:nvPr/>
        </p:nvSpPr>
        <p:spPr>
          <a:xfrm>
            <a:off x="3473302" y="1552353"/>
            <a:ext cx="45719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B0C537E-8648-4831-88E4-1718A4ED90BA}"/>
              </a:ext>
            </a:extLst>
          </p:cNvPr>
          <p:cNvSpPr/>
          <p:nvPr/>
        </p:nvSpPr>
        <p:spPr>
          <a:xfrm>
            <a:off x="3309001" y="3959878"/>
            <a:ext cx="607501" cy="23092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ETH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6112113-75DB-4C9F-83CC-CE99469A75BD}"/>
              </a:ext>
            </a:extLst>
          </p:cNvPr>
          <p:cNvSpPr/>
          <p:nvPr/>
        </p:nvSpPr>
        <p:spPr>
          <a:xfrm>
            <a:off x="8334328" y="111318"/>
            <a:ext cx="556591" cy="3975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16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94867A4-55E3-4A1C-A7CB-933EB0C945C1}"/>
              </a:ext>
            </a:extLst>
          </p:cNvPr>
          <p:cNvSpPr/>
          <p:nvPr/>
        </p:nvSpPr>
        <p:spPr>
          <a:xfrm>
            <a:off x="3619655" y="228967"/>
            <a:ext cx="1904689" cy="646331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chemeClr val="bg2"/>
                </a:solidFill>
                <a:latin typeface="Bebas Neue" panose="020B0604020202020204" charset="0"/>
                <a:cs typeface="Anakotmai Bold" panose="00000800000000000000" pitchFamily="50" charset="-34"/>
              </a:rPr>
              <a:t>conclusion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FACE654-4590-4CF5-9E2B-22994DECE6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567" y="2867782"/>
            <a:ext cx="2865287" cy="160054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0248566-60A4-4414-9766-184259D1F7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7694" y="971201"/>
            <a:ext cx="2841570" cy="1600549"/>
          </a:xfrm>
          <a:prstGeom prst="rect">
            <a:avLst/>
          </a:prstGeom>
        </p:spPr>
      </p:pic>
      <p:graphicFrame>
        <p:nvGraphicFramePr>
          <p:cNvPr id="35" name="Table 31">
            <a:extLst>
              <a:ext uri="{FF2B5EF4-FFF2-40B4-BE49-F238E27FC236}">
                <a16:creationId xmlns:a16="http://schemas.microsoft.com/office/drawing/2014/main" id="{4C23B1E7-5996-49D1-82F3-5910878E31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5851407"/>
              </p:ext>
            </p:extLst>
          </p:nvPr>
        </p:nvGraphicFramePr>
        <p:xfrm>
          <a:off x="4121757" y="2944448"/>
          <a:ext cx="4863718" cy="1877179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064967">
                  <a:extLst>
                    <a:ext uri="{9D8B030D-6E8A-4147-A177-3AD203B41FA5}">
                      <a16:colId xmlns:a16="http://schemas.microsoft.com/office/drawing/2014/main" val="2173359993"/>
                    </a:ext>
                  </a:extLst>
                </a:gridCol>
                <a:gridCol w="922084">
                  <a:extLst>
                    <a:ext uri="{9D8B030D-6E8A-4147-A177-3AD203B41FA5}">
                      <a16:colId xmlns:a16="http://schemas.microsoft.com/office/drawing/2014/main" val="1114996475"/>
                    </a:ext>
                  </a:extLst>
                </a:gridCol>
                <a:gridCol w="1260181">
                  <a:extLst>
                    <a:ext uri="{9D8B030D-6E8A-4147-A177-3AD203B41FA5}">
                      <a16:colId xmlns:a16="http://schemas.microsoft.com/office/drawing/2014/main" val="1128734965"/>
                    </a:ext>
                  </a:extLst>
                </a:gridCol>
                <a:gridCol w="791455">
                  <a:extLst>
                    <a:ext uri="{9D8B030D-6E8A-4147-A177-3AD203B41FA5}">
                      <a16:colId xmlns:a16="http://schemas.microsoft.com/office/drawing/2014/main" val="1787195539"/>
                    </a:ext>
                  </a:extLst>
                </a:gridCol>
                <a:gridCol w="825031">
                  <a:extLst>
                    <a:ext uri="{9D8B030D-6E8A-4147-A177-3AD203B41FA5}">
                      <a16:colId xmlns:a16="http://schemas.microsoft.com/office/drawing/2014/main" val="424556016"/>
                    </a:ext>
                  </a:extLst>
                </a:gridCol>
              </a:tblGrid>
              <a:tr h="70394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Anakotmai Bold" panose="00000800000000000000" pitchFamily="50" charset="-34"/>
                          <a:cs typeface="Anakotmai Bold" panose="00000800000000000000" pitchFamily="50" charset="-34"/>
                        </a:rPr>
                        <a:t>Total invested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Anakotmai Bold" panose="00000800000000000000" pitchFamily="50" charset="-34"/>
                          <a:cs typeface="Anakotmai Bold" panose="00000800000000000000" pitchFamily="50" charset="-34"/>
                        </a:rPr>
                        <a:t>Total bitcoin purchase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Anakotmai Bold" panose="00000800000000000000" pitchFamily="50" charset="-34"/>
                          <a:cs typeface="Anakotmai Bold" panose="00000800000000000000" pitchFamily="50" charset="-34"/>
                        </a:rPr>
                        <a:t>Profit $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Anakotmai Bold" panose="00000800000000000000" pitchFamily="50" charset="-34"/>
                          <a:cs typeface="Anakotmai Bold" panose="00000800000000000000" pitchFamily="50" charset="-34"/>
                        </a:rPr>
                        <a:t>Profit%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960358"/>
                  </a:ext>
                </a:extLst>
              </a:tr>
              <a:tr h="39107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Anakotmai Bold" panose="00000800000000000000" pitchFamily="50" charset="-34"/>
                          <a:cs typeface="Anakotmai Bold" panose="00000800000000000000" pitchFamily="50" charset="-34"/>
                        </a:rPr>
                        <a:t>Weekly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Anakotmai Light" panose="00000400000000000000" pitchFamily="50" charset="-34"/>
                          <a:cs typeface="Anakotmai Light" panose="00000400000000000000" pitchFamily="50" charset="-34"/>
                        </a:rPr>
                        <a:t>530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Anakotmai Light" panose="00000400000000000000" pitchFamily="50" charset="-34"/>
                          <a:cs typeface="Anakotmai Light" panose="00000400000000000000" pitchFamily="50" charset="-34"/>
                        </a:rPr>
                        <a:t>3.15658013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FF5050"/>
                          </a:solidFill>
                          <a:latin typeface="Anakotmai Light" panose="00000400000000000000" pitchFamily="50" charset="-34"/>
                          <a:cs typeface="Anakotmai Light" panose="00000400000000000000" pitchFamily="50" charset="-34"/>
                        </a:rPr>
                        <a:t>-120.88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FF5050"/>
                          </a:solidFill>
                          <a:latin typeface="Anakotmai Light" panose="00000400000000000000" pitchFamily="50" charset="-34"/>
                          <a:cs typeface="Anakotmai Light" panose="00000400000000000000" pitchFamily="50" charset="-34"/>
                        </a:rPr>
                        <a:t>-22.81%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1256855"/>
                  </a:ext>
                </a:extLst>
              </a:tr>
              <a:tr h="39107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Anakotmai Bold" panose="00000800000000000000" pitchFamily="50" charset="-34"/>
                          <a:cs typeface="Anakotmai Bold" panose="00000800000000000000" pitchFamily="50" charset="-34"/>
                        </a:rPr>
                        <a:t>Monthly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Anakotmai Light" panose="00000400000000000000" pitchFamily="50" charset="-34"/>
                          <a:cs typeface="Anakotmai Light" panose="00000400000000000000" pitchFamily="50" charset="-34"/>
                        </a:rPr>
                        <a:t>533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Anakotmai Light" panose="00000400000000000000" pitchFamily="50" charset="-34"/>
                          <a:cs typeface="Anakotmai Light" panose="00000400000000000000" pitchFamily="50" charset="-34"/>
                        </a:rPr>
                        <a:t>3.32380204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FF5050"/>
                          </a:solidFill>
                          <a:latin typeface="Anakotmai Light" panose="00000400000000000000" pitchFamily="50" charset="-34"/>
                          <a:cs typeface="Anakotmai Light" panose="00000400000000000000" pitchFamily="50" charset="-34"/>
                        </a:rPr>
                        <a:t>-110.18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FF5050"/>
                          </a:solidFill>
                          <a:latin typeface="Anakotmai Light" panose="00000400000000000000" pitchFamily="50" charset="-34"/>
                          <a:cs typeface="Anakotmai Light" panose="00000400000000000000" pitchFamily="50" charset="-34"/>
                        </a:rPr>
                        <a:t>-20.67%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0829802"/>
                  </a:ext>
                </a:extLst>
              </a:tr>
              <a:tr h="39107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Anakotmai Bold" panose="00000800000000000000" pitchFamily="50" charset="-34"/>
                          <a:cs typeface="Anakotmai Bold" panose="00000800000000000000" pitchFamily="50" charset="-34"/>
                        </a:rPr>
                        <a:t>Lump sum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Anakotmai Light" panose="00000400000000000000" pitchFamily="50" charset="-34"/>
                          <a:cs typeface="Anakotmai Light" panose="00000400000000000000" pitchFamily="50" charset="-34"/>
                        </a:rPr>
                        <a:t>530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Anakotmai Light" panose="00000400000000000000" pitchFamily="50" charset="-34"/>
                          <a:cs typeface="Anakotmai Light" panose="00000400000000000000" pitchFamily="50" charset="-34"/>
                        </a:rPr>
                        <a:t>3.79248658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FF5050"/>
                          </a:solidFill>
                          <a:latin typeface="Anakotmai Light" panose="00000400000000000000" pitchFamily="50" charset="-34"/>
                          <a:cs typeface="Anakotmai Light" panose="00000400000000000000" pitchFamily="50" charset="-34"/>
                        </a:rPr>
                        <a:t>-30.15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FF5050"/>
                          </a:solidFill>
                          <a:latin typeface="Anakotmai Light" panose="00000400000000000000" pitchFamily="50" charset="-34"/>
                          <a:cs typeface="Anakotmai Light" panose="00000400000000000000" pitchFamily="50" charset="-34"/>
                        </a:rPr>
                        <a:t>-5.69%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3513973"/>
                  </a:ext>
                </a:extLst>
              </a:tr>
            </a:tbl>
          </a:graphicData>
        </a:graphic>
      </p:graphicFrame>
      <p:sp>
        <p:nvSpPr>
          <p:cNvPr id="36" name="Rectangle 35">
            <a:extLst>
              <a:ext uri="{FF2B5EF4-FFF2-40B4-BE49-F238E27FC236}">
                <a16:creationId xmlns:a16="http://schemas.microsoft.com/office/drawing/2014/main" id="{238CECB0-BCC2-4284-9B5A-EFD0CAD20E5E}"/>
              </a:ext>
            </a:extLst>
          </p:cNvPr>
          <p:cNvSpPr/>
          <p:nvPr/>
        </p:nvSpPr>
        <p:spPr>
          <a:xfrm>
            <a:off x="3309075" y="1940737"/>
            <a:ext cx="607501" cy="23092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BTC</a:t>
            </a:r>
          </a:p>
        </p:txBody>
      </p:sp>
      <p:graphicFrame>
        <p:nvGraphicFramePr>
          <p:cNvPr id="31" name="Table 31">
            <a:extLst>
              <a:ext uri="{FF2B5EF4-FFF2-40B4-BE49-F238E27FC236}">
                <a16:creationId xmlns:a16="http://schemas.microsoft.com/office/drawing/2014/main" id="{35982FDA-9593-42BA-8B81-E01A4C78E8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2513894"/>
              </p:ext>
            </p:extLst>
          </p:nvPr>
        </p:nvGraphicFramePr>
        <p:xfrm>
          <a:off x="4121757" y="896448"/>
          <a:ext cx="4863717" cy="1877179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078743">
                  <a:extLst>
                    <a:ext uri="{9D8B030D-6E8A-4147-A177-3AD203B41FA5}">
                      <a16:colId xmlns:a16="http://schemas.microsoft.com/office/drawing/2014/main" val="2173359993"/>
                    </a:ext>
                  </a:extLst>
                </a:gridCol>
                <a:gridCol w="919733">
                  <a:extLst>
                    <a:ext uri="{9D8B030D-6E8A-4147-A177-3AD203B41FA5}">
                      <a16:colId xmlns:a16="http://schemas.microsoft.com/office/drawing/2014/main" val="1114996475"/>
                    </a:ext>
                  </a:extLst>
                </a:gridCol>
                <a:gridCol w="1237753">
                  <a:extLst>
                    <a:ext uri="{9D8B030D-6E8A-4147-A177-3AD203B41FA5}">
                      <a16:colId xmlns:a16="http://schemas.microsoft.com/office/drawing/2014/main" val="1128734965"/>
                    </a:ext>
                  </a:extLst>
                </a:gridCol>
                <a:gridCol w="802458">
                  <a:extLst>
                    <a:ext uri="{9D8B030D-6E8A-4147-A177-3AD203B41FA5}">
                      <a16:colId xmlns:a16="http://schemas.microsoft.com/office/drawing/2014/main" val="1787195539"/>
                    </a:ext>
                  </a:extLst>
                </a:gridCol>
                <a:gridCol w="825030">
                  <a:extLst>
                    <a:ext uri="{9D8B030D-6E8A-4147-A177-3AD203B41FA5}">
                      <a16:colId xmlns:a16="http://schemas.microsoft.com/office/drawing/2014/main" val="424556016"/>
                    </a:ext>
                  </a:extLst>
                </a:gridCol>
              </a:tblGrid>
              <a:tr h="70394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Anakotmai Bold" panose="00000800000000000000" pitchFamily="50" charset="-34"/>
                          <a:cs typeface="Anakotmai Bold" panose="00000800000000000000" pitchFamily="50" charset="-34"/>
                        </a:rPr>
                        <a:t>Total invested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Anakotmai Bold" panose="00000800000000000000" pitchFamily="50" charset="-34"/>
                          <a:cs typeface="Anakotmai Bold" panose="00000800000000000000" pitchFamily="50" charset="-34"/>
                        </a:rPr>
                        <a:t>Total bitcoin purchase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Anakotmai Bold" panose="00000800000000000000" pitchFamily="50" charset="-34"/>
                          <a:cs typeface="Anakotmai Bold" panose="00000800000000000000" pitchFamily="50" charset="-34"/>
                        </a:rPr>
                        <a:t>Profit $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Anakotmai Bold" panose="00000800000000000000" pitchFamily="50" charset="-34"/>
                          <a:cs typeface="Anakotmai Bold" panose="00000800000000000000" pitchFamily="50" charset="-34"/>
                        </a:rPr>
                        <a:t>Profit%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960358"/>
                  </a:ext>
                </a:extLst>
              </a:tr>
              <a:tr h="39107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Anakotmai Bold" panose="00000800000000000000" pitchFamily="50" charset="-34"/>
                          <a:cs typeface="Anakotmai Bold" panose="00000800000000000000" pitchFamily="50" charset="-34"/>
                        </a:rPr>
                        <a:t>Weekly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Anakotmai Light" panose="00000400000000000000" pitchFamily="50" charset="-34"/>
                          <a:cs typeface="Anakotmai Light" panose="00000400000000000000" pitchFamily="50" charset="-34"/>
                        </a:rPr>
                        <a:t>530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Anakotmai Light" panose="00000400000000000000" pitchFamily="50" charset="-34"/>
                          <a:cs typeface="Anakotmai Light" panose="00000400000000000000" pitchFamily="50" charset="-34"/>
                        </a:rPr>
                        <a:t>0.08434023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00FF00"/>
                          </a:solidFill>
                          <a:latin typeface="Anakotmai Light" panose="00000400000000000000" pitchFamily="50" charset="-34"/>
                          <a:cs typeface="Anakotmai Light" panose="00000400000000000000" pitchFamily="50" charset="-34"/>
                        </a:rPr>
                        <a:t>76.71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00FF00"/>
                          </a:solidFill>
                          <a:latin typeface="Anakotmai Light" panose="00000400000000000000" pitchFamily="50" charset="-34"/>
                          <a:cs typeface="Anakotmai Light" panose="00000400000000000000" pitchFamily="50" charset="-34"/>
                        </a:rPr>
                        <a:t>14.47%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1256855"/>
                  </a:ext>
                </a:extLst>
              </a:tr>
              <a:tr h="39107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Anakotmai Bold" panose="00000800000000000000" pitchFamily="50" charset="-34"/>
                          <a:cs typeface="Anakotmai Bold" panose="00000800000000000000" pitchFamily="50" charset="-34"/>
                        </a:rPr>
                        <a:t>Monthly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Anakotmai Light" panose="00000400000000000000" pitchFamily="50" charset="-34"/>
                          <a:cs typeface="Anakotmai Light" panose="00000400000000000000" pitchFamily="50" charset="-34"/>
                        </a:rPr>
                        <a:t>533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Anakotmai Light" panose="00000400000000000000" pitchFamily="50" charset="-34"/>
                          <a:cs typeface="Anakotmai Light" panose="00000400000000000000" pitchFamily="50" charset="-34"/>
                        </a:rPr>
                        <a:t>0.08833513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00FF00"/>
                          </a:solidFill>
                          <a:latin typeface="Anakotmai Light" panose="00000400000000000000" pitchFamily="50" charset="-34"/>
                          <a:cs typeface="Anakotmai Light" panose="00000400000000000000" pitchFamily="50" charset="-34"/>
                        </a:rPr>
                        <a:t>110.97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00FF00"/>
                          </a:solidFill>
                          <a:latin typeface="Anakotmai Light" panose="00000400000000000000" pitchFamily="50" charset="-34"/>
                          <a:cs typeface="Anakotmai Light" panose="00000400000000000000" pitchFamily="50" charset="-34"/>
                        </a:rPr>
                        <a:t>20.82%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0829802"/>
                  </a:ext>
                </a:extLst>
              </a:tr>
              <a:tr h="39107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Anakotmai Bold" panose="00000800000000000000" pitchFamily="50" charset="-34"/>
                          <a:cs typeface="Anakotmai Bold" panose="00000800000000000000" pitchFamily="50" charset="-34"/>
                        </a:rPr>
                        <a:t>Lump sum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Anakotmai Light" panose="00000400000000000000" pitchFamily="50" charset="-34"/>
                          <a:cs typeface="Anakotmai Light" panose="00000400000000000000" pitchFamily="50" charset="-34"/>
                        </a:rPr>
                        <a:t>530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Anakotmai Light" panose="00000400000000000000" pitchFamily="50" charset="-34"/>
                          <a:cs typeface="Anakotmai Light" panose="00000400000000000000" pitchFamily="50" charset="-34"/>
                        </a:rPr>
                        <a:t>0.13659266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00FF00"/>
                          </a:solidFill>
                          <a:latin typeface="Anakotmai Light" panose="00000400000000000000" pitchFamily="50" charset="-34"/>
                          <a:cs typeface="Anakotmai Light" panose="00000400000000000000" pitchFamily="50" charset="-34"/>
                        </a:rPr>
                        <a:t>455.46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00FF00"/>
                          </a:solidFill>
                          <a:latin typeface="Anakotmai Light" panose="00000400000000000000" pitchFamily="50" charset="-34"/>
                          <a:cs typeface="Anakotmai Light" panose="00000400000000000000" pitchFamily="50" charset="-34"/>
                        </a:rPr>
                        <a:t>85.94%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35139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54399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6" name="Google Shape;1936;p29"/>
          <p:cNvSpPr txBox="1">
            <a:spLocks noGrp="1"/>
          </p:cNvSpPr>
          <p:nvPr>
            <p:ph type="title"/>
          </p:nvPr>
        </p:nvSpPr>
        <p:spPr>
          <a:xfrm>
            <a:off x="720000" y="361983"/>
            <a:ext cx="7704000" cy="488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/>
              <a:t>Pros </a:t>
            </a:r>
            <a:r>
              <a:rPr lang="th-TH" sz="6000" dirty="0"/>
              <a:t>/ </a:t>
            </a:r>
            <a:r>
              <a:rPr lang="en-US" sz="6000" dirty="0">
                <a:solidFill>
                  <a:srgbClr val="FF5050"/>
                </a:solidFill>
              </a:rPr>
              <a:t>cons</a:t>
            </a:r>
            <a:endParaRPr sz="6000" dirty="0">
              <a:solidFill>
                <a:srgbClr val="FF5050"/>
              </a:solidFill>
            </a:endParaRPr>
          </a:p>
        </p:txBody>
      </p:sp>
      <p:sp>
        <p:nvSpPr>
          <p:cNvPr id="1938" name="Google Shape;1938;p29"/>
          <p:cNvSpPr txBox="1">
            <a:spLocks noGrp="1"/>
          </p:cNvSpPr>
          <p:nvPr>
            <p:ph type="title" idx="2"/>
          </p:nvPr>
        </p:nvSpPr>
        <p:spPr>
          <a:xfrm>
            <a:off x="530417" y="1777791"/>
            <a:ext cx="1751700" cy="316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3200" dirty="0">
                <a:latin typeface="LilyUPC" panose="020B0604020202020204" pitchFamily="34" charset="-34"/>
                <a:cs typeface="LilyUPC" panose="020B0604020202020204" pitchFamily="34" charset="-34"/>
              </a:rPr>
              <a:t>ความปลอดภัย</a:t>
            </a:r>
            <a:endParaRPr lang="en-US" sz="3200" dirty="0">
              <a:latin typeface="LilyUPC" panose="020B0604020202020204" pitchFamily="34" charset="-34"/>
              <a:cs typeface="LilyUPC" panose="020B0604020202020204" pitchFamily="34" charset="-34"/>
            </a:endParaRPr>
          </a:p>
        </p:txBody>
      </p:sp>
      <p:sp>
        <p:nvSpPr>
          <p:cNvPr id="1942" name="Google Shape;1942;p29"/>
          <p:cNvSpPr txBox="1">
            <a:spLocks noGrp="1"/>
          </p:cNvSpPr>
          <p:nvPr>
            <p:ph type="title" idx="6"/>
          </p:nvPr>
        </p:nvSpPr>
        <p:spPr>
          <a:xfrm>
            <a:off x="891000" y="3443093"/>
            <a:ext cx="2414526" cy="316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th-TH" sz="3200" dirty="0">
                <a:latin typeface="LilyUPC" panose="020B0604020202020204" pitchFamily="34" charset="-34"/>
                <a:cs typeface="LilyUPC" panose="020B0604020202020204" pitchFamily="34" charset="-34"/>
              </a:rPr>
              <a:t>ไม่มีส่วนกลาง</a:t>
            </a:r>
            <a:endParaRPr sz="3200" dirty="0">
              <a:latin typeface="LilyUPC" panose="020B0604020202020204" pitchFamily="34" charset="-34"/>
              <a:cs typeface="LilyUPC" panose="020B0604020202020204" pitchFamily="34" charset="-34"/>
            </a:endParaRPr>
          </a:p>
        </p:txBody>
      </p:sp>
      <p:sp>
        <p:nvSpPr>
          <p:cNvPr id="1944" name="Google Shape;1944;p29"/>
          <p:cNvSpPr txBox="1">
            <a:spLocks noGrp="1"/>
          </p:cNvSpPr>
          <p:nvPr>
            <p:ph type="title" idx="8"/>
          </p:nvPr>
        </p:nvSpPr>
        <p:spPr>
          <a:xfrm>
            <a:off x="779940" y="2600730"/>
            <a:ext cx="2321681" cy="316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3200" dirty="0">
                <a:latin typeface="LilyUPC" panose="020B0604020202020204" pitchFamily="34" charset="-34"/>
                <a:cs typeface="LilyUPC" panose="020B0604020202020204" pitchFamily="34" charset="-34"/>
              </a:rPr>
              <a:t>ค่าธรรมเนียมต่ำ</a:t>
            </a:r>
            <a:endParaRPr sz="3200" dirty="0">
              <a:latin typeface="LilyUPC" panose="020B0604020202020204" pitchFamily="34" charset="-34"/>
              <a:cs typeface="LilyUPC" panose="020B0604020202020204" pitchFamily="34" charset="-34"/>
            </a:endParaRPr>
          </a:p>
        </p:txBody>
      </p:sp>
      <p:grpSp>
        <p:nvGrpSpPr>
          <p:cNvPr id="1945" name="Google Shape;1945;p29"/>
          <p:cNvGrpSpPr/>
          <p:nvPr/>
        </p:nvGrpSpPr>
        <p:grpSpPr>
          <a:xfrm>
            <a:off x="3133557" y="1731871"/>
            <a:ext cx="980782" cy="877163"/>
            <a:chOff x="3354270" y="1731871"/>
            <a:chExt cx="980782" cy="877163"/>
          </a:xfrm>
        </p:grpSpPr>
        <p:sp>
          <p:nvSpPr>
            <p:cNvPr id="1946" name="Google Shape;1946;p29"/>
            <p:cNvSpPr/>
            <p:nvPr/>
          </p:nvSpPr>
          <p:spPr>
            <a:xfrm>
              <a:off x="3442605" y="2520571"/>
              <a:ext cx="122" cy="122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29"/>
            <p:cNvSpPr/>
            <p:nvPr/>
          </p:nvSpPr>
          <p:spPr>
            <a:xfrm>
              <a:off x="3442605" y="1841470"/>
              <a:ext cx="122" cy="633540"/>
            </a:xfrm>
            <a:custGeom>
              <a:avLst/>
              <a:gdLst/>
              <a:ahLst/>
              <a:cxnLst/>
              <a:rect l="l" t="t" r="r" b="b"/>
              <a:pathLst>
                <a:path w="1" h="5214" fill="none" extrusionOk="0">
                  <a:moveTo>
                    <a:pt x="0" y="5213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29"/>
            <p:cNvSpPr/>
            <p:nvPr/>
          </p:nvSpPr>
          <p:spPr>
            <a:xfrm>
              <a:off x="3442605" y="1820085"/>
              <a:ext cx="122" cy="122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29"/>
            <p:cNvSpPr/>
            <p:nvPr/>
          </p:nvSpPr>
          <p:spPr>
            <a:xfrm>
              <a:off x="3488170" y="1820085"/>
              <a:ext cx="633662" cy="122"/>
            </a:xfrm>
            <a:custGeom>
              <a:avLst/>
              <a:gdLst/>
              <a:ahLst/>
              <a:cxnLst/>
              <a:rect l="l" t="t" r="r" b="b"/>
              <a:pathLst>
                <a:path w="5215" h="1" fill="none" extrusionOk="0">
                  <a:moveTo>
                    <a:pt x="1" y="1"/>
                  </a:moveTo>
                  <a:lnTo>
                    <a:pt x="5214" y="1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29"/>
            <p:cNvSpPr/>
            <p:nvPr/>
          </p:nvSpPr>
          <p:spPr>
            <a:xfrm>
              <a:off x="4142970" y="1820085"/>
              <a:ext cx="122" cy="122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29"/>
            <p:cNvSpPr/>
            <p:nvPr/>
          </p:nvSpPr>
          <p:spPr>
            <a:xfrm>
              <a:off x="4142970" y="1862734"/>
              <a:ext cx="122" cy="633540"/>
            </a:xfrm>
            <a:custGeom>
              <a:avLst/>
              <a:gdLst/>
              <a:ahLst/>
              <a:cxnLst/>
              <a:rect l="l" t="t" r="r" b="b"/>
              <a:pathLst>
                <a:path w="1" h="5214" fill="none" extrusionOk="0">
                  <a:moveTo>
                    <a:pt x="0" y="1"/>
                  </a:moveTo>
                  <a:lnTo>
                    <a:pt x="0" y="5214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29"/>
            <p:cNvSpPr/>
            <p:nvPr/>
          </p:nvSpPr>
          <p:spPr>
            <a:xfrm>
              <a:off x="4142970" y="2520571"/>
              <a:ext cx="122" cy="122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29"/>
            <p:cNvSpPr/>
            <p:nvPr/>
          </p:nvSpPr>
          <p:spPr>
            <a:xfrm>
              <a:off x="3466906" y="2520571"/>
              <a:ext cx="633540" cy="122"/>
            </a:xfrm>
            <a:custGeom>
              <a:avLst/>
              <a:gdLst/>
              <a:ahLst/>
              <a:cxnLst/>
              <a:rect l="l" t="t" r="r" b="b"/>
              <a:pathLst>
                <a:path w="5214" h="1" fill="none" extrusionOk="0">
                  <a:moveTo>
                    <a:pt x="5214" y="0"/>
                  </a:moveTo>
                  <a:lnTo>
                    <a:pt x="1" y="0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29"/>
            <p:cNvSpPr/>
            <p:nvPr/>
          </p:nvSpPr>
          <p:spPr>
            <a:xfrm>
              <a:off x="3354270" y="1731871"/>
              <a:ext cx="880200" cy="877163"/>
            </a:xfrm>
            <a:custGeom>
              <a:avLst/>
              <a:gdLst/>
              <a:ahLst/>
              <a:cxnLst/>
              <a:rect l="l" t="t" r="r" b="b"/>
              <a:pathLst>
                <a:path w="7244" h="7219" fill="none" extrusionOk="0">
                  <a:moveTo>
                    <a:pt x="0" y="0"/>
                  </a:moveTo>
                  <a:lnTo>
                    <a:pt x="7243" y="0"/>
                  </a:lnTo>
                  <a:lnTo>
                    <a:pt x="7243" y="7218"/>
                  </a:lnTo>
                  <a:lnTo>
                    <a:pt x="0" y="7218"/>
                  </a:lnTo>
                  <a:close/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1955;p29"/>
            <p:cNvSpPr/>
            <p:nvPr/>
          </p:nvSpPr>
          <p:spPr>
            <a:xfrm>
              <a:off x="4237469" y="2283025"/>
              <a:ext cx="64156" cy="122"/>
            </a:xfrm>
            <a:custGeom>
              <a:avLst/>
              <a:gdLst/>
              <a:ahLst/>
              <a:cxnLst/>
              <a:rect l="l" t="t" r="r" b="b"/>
              <a:pathLst>
                <a:path w="528" h="1" fill="none" extrusionOk="0">
                  <a:moveTo>
                    <a:pt x="1" y="0"/>
                  </a:moveTo>
                  <a:lnTo>
                    <a:pt x="527" y="0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1956;p29"/>
            <p:cNvSpPr/>
            <p:nvPr/>
          </p:nvSpPr>
          <p:spPr>
            <a:xfrm>
              <a:off x="4234444" y="2392624"/>
              <a:ext cx="100608" cy="122"/>
            </a:xfrm>
            <a:custGeom>
              <a:avLst/>
              <a:gdLst/>
              <a:ahLst/>
              <a:cxnLst/>
              <a:rect l="l" t="t" r="r" b="b"/>
              <a:pathLst>
                <a:path w="828" h="1" fill="none" extrusionOk="0">
                  <a:moveTo>
                    <a:pt x="1" y="1"/>
                  </a:moveTo>
                  <a:lnTo>
                    <a:pt x="828" y="1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Google Shape;1957;p29"/>
            <p:cNvSpPr/>
            <p:nvPr/>
          </p:nvSpPr>
          <p:spPr>
            <a:xfrm>
              <a:off x="4234331" y="1951069"/>
              <a:ext cx="100608" cy="122"/>
            </a:xfrm>
            <a:custGeom>
              <a:avLst/>
              <a:gdLst/>
              <a:ahLst/>
              <a:cxnLst/>
              <a:rect l="l" t="t" r="r" b="b"/>
              <a:pathLst>
                <a:path w="828" h="1" fill="none" extrusionOk="0">
                  <a:moveTo>
                    <a:pt x="1" y="1"/>
                  </a:moveTo>
                  <a:lnTo>
                    <a:pt x="828" y="1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1958;p29"/>
            <p:cNvSpPr/>
            <p:nvPr/>
          </p:nvSpPr>
          <p:spPr>
            <a:xfrm>
              <a:off x="4234344" y="2042442"/>
              <a:ext cx="76307" cy="122"/>
            </a:xfrm>
            <a:custGeom>
              <a:avLst/>
              <a:gdLst/>
              <a:ahLst/>
              <a:cxnLst/>
              <a:rect l="l" t="t" r="r" b="b"/>
              <a:pathLst>
                <a:path w="628" h="1" fill="none" extrusionOk="0">
                  <a:moveTo>
                    <a:pt x="1" y="1"/>
                  </a:moveTo>
                  <a:lnTo>
                    <a:pt x="627" y="1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59" name="Google Shape;1959;p29"/>
            <p:cNvGrpSpPr/>
            <p:nvPr/>
          </p:nvGrpSpPr>
          <p:grpSpPr>
            <a:xfrm>
              <a:off x="3680871" y="1943001"/>
              <a:ext cx="224255" cy="454737"/>
              <a:chOff x="3417000" y="1881451"/>
              <a:chExt cx="203979" cy="413623"/>
            </a:xfrm>
          </p:grpSpPr>
          <p:sp>
            <p:nvSpPr>
              <p:cNvPr id="1960" name="Google Shape;1960;p29"/>
              <p:cNvSpPr/>
              <p:nvPr/>
            </p:nvSpPr>
            <p:spPr>
              <a:xfrm>
                <a:off x="3417000" y="1881451"/>
                <a:ext cx="203979" cy="364813"/>
              </a:xfrm>
              <a:custGeom>
                <a:avLst/>
                <a:gdLst/>
                <a:ahLst/>
                <a:cxnLst/>
                <a:rect l="l" t="t" r="r" b="b"/>
                <a:pathLst>
                  <a:path w="3560" h="6367" fill="none" extrusionOk="0">
                    <a:moveTo>
                      <a:pt x="3559" y="6366"/>
                    </a:moveTo>
                    <a:lnTo>
                      <a:pt x="0" y="6366"/>
                    </a:lnTo>
                    <a:lnTo>
                      <a:pt x="0" y="0"/>
                    </a:lnTo>
                    <a:lnTo>
                      <a:pt x="3559" y="0"/>
                    </a:lnTo>
                    <a:close/>
                  </a:path>
                </a:pathLst>
              </a:custGeom>
              <a:noFill/>
              <a:ln w="9525" cap="rnd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1" name="Google Shape;1961;p29"/>
              <p:cNvSpPr/>
              <p:nvPr/>
            </p:nvSpPr>
            <p:spPr>
              <a:xfrm>
                <a:off x="3464384" y="2246200"/>
                <a:ext cx="109209" cy="48875"/>
              </a:xfrm>
              <a:custGeom>
                <a:avLst/>
                <a:gdLst/>
                <a:ahLst/>
                <a:cxnLst/>
                <a:rect l="l" t="t" r="r" b="b"/>
                <a:pathLst>
                  <a:path w="1906" h="853" fill="none" extrusionOk="0">
                    <a:moveTo>
                      <a:pt x="1905" y="853"/>
                    </a:moveTo>
                    <a:lnTo>
                      <a:pt x="0" y="853"/>
                    </a:lnTo>
                    <a:lnTo>
                      <a:pt x="0" y="0"/>
                    </a:lnTo>
                    <a:lnTo>
                      <a:pt x="1905" y="0"/>
                    </a:lnTo>
                    <a:close/>
                  </a:path>
                </a:pathLst>
              </a:custGeom>
              <a:noFill/>
              <a:ln w="9525" cap="rnd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2" name="Google Shape;1962;p29"/>
              <p:cNvSpPr/>
              <p:nvPr/>
            </p:nvSpPr>
            <p:spPr>
              <a:xfrm>
                <a:off x="3438544" y="2151432"/>
                <a:ext cx="160891" cy="70419"/>
              </a:xfrm>
              <a:custGeom>
                <a:avLst/>
                <a:gdLst/>
                <a:ahLst/>
                <a:cxnLst/>
                <a:rect l="l" t="t" r="r" b="b"/>
                <a:pathLst>
                  <a:path w="2808" h="1229" extrusionOk="0">
                    <a:moveTo>
                      <a:pt x="0" y="0"/>
                    </a:moveTo>
                    <a:lnTo>
                      <a:pt x="0" y="1228"/>
                    </a:lnTo>
                    <a:lnTo>
                      <a:pt x="2807" y="1228"/>
                    </a:lnTo>
                    <a:lnTo>
                      <a:pt x="280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3" name="Google Shape;1963;p29"/>
              <p:cNvSpPr/>
              <p:nvPr/>
            </p:nvSpPr>
            <p:spPr>
              <a:xfrm>
                <a:off x="3438544" y="2068123"/>
                <a:ext cx="160891" cy="70419"/>
              </a:xfrm>
              <a:custGeom>
                <a:avLst/>
                <a:gdLst/>
                <a:ahLst/>
                <a:cxnLst/>
                <a:rect l="l" t="t" r="r" b="b"/>
                <a:pathLst>
                  <a:path w="2808" h="1229" extrusionOk="0">
                    <a:moveTo>
                      <a:pt x="0" y="1"/>
                    </a:moveTo>
                    <a:lnTo>
                      <a:pt x="0" y="1229"/>
                    </a:lnTo>
                    <a:lnTo>
                      <a:pt x="2807" y="1229"/>
                    </a:lnTo>
                    <a:lnTo>
                      <a:pt x="280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4" name="Google Shape;1964;p29"/>
              <p:cNvSpPr/>
              <p:nvPr/>
            </p:nvSpPr>
            <p:spPr>
              <a:xfrm>
                <a:off x="3438544" y="1983381"/>
                <a:ext cx="160891" cy="71908"/>
              </a:xfrm>
              <a:custGeom>
                <a:avLst/>
                <a:gdLst/>
                <a:ahLst/>
                <a:cxnLst/>
                <a:rect l="l" t="t" r="r" b="b"/>
                <a:pathLst>
                  <a:path w="2808" h="1255" extrusionOk="0">
                    <a:moveTo>
                      <a:pt x="0" y="1"/>
                    </a:moveTo>
                    <a:lnTo>
                      <a:pt x="0" y="1254"/>
                    </a:lnTo>
                    <a:lnTo>
                      <a:pt x="2807" y="1254"/>
                    </a:lnTo>
                    <a:lnTo>
                      <a:pt x="280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5" name="Google Shape;1965;p29"/>
              <p:cNvSpPr/>
              <p:nvPr/>
            </p:nvSpPr>
            <p:spPr>
              <a:xfrm>
                <a:off x="3438544" y="1900130"/>
                <a:ext cx="160891" cy="70419"/>
              </a:xfrm>
              <a:custGeom>
                <a:avLst/>
                <a:gdLst/>
                <a:ahLst/>
                <a:cxnLst/>
                <a:rect l="l" t="t" r="r" b="b"/>
                <a:pathLst>
                  <a:path w="2808" h="1229" extrusionOk="0">
                    <a:moveTo>
                      <a:pt x="0" y="0"/>
                    </a:moveTo>
                    <a:lnTo>
                      <a:pt x="0" y="1228"/>
                    </a:lnTo>
                    <a:lnTo>
                      <a:pt x="2807" y="1228"/>
                    </a:lnTo>
                    <a:lnTo>
                      <a:pt x="2807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966" name="Google Shape;1966;p29"/>
          <p:cNvGrpSpPr/>
          <p:nvPr/>
        </p:nvGrpSpPr>
        <p:grpSpPr>
          <a:xfrm>
            <a:off x="4922236" y="1718662"/>
            <a:ext cx="980782" cy="877163"/>
            <a:chOff x="4808949" y="1731871"/>
            <a:chExt cx="980782" cy="877163"/>
          </a:xfrm>
        </p:grpSpPr>
        <p:sp>
          <p:nvSpPr>
            <p:cNvPr id="1967" name="Google Shape;1967;p29"/>
            <p:cNvSpPr/>
            <p:nvPr/>
          </p:nvSpPr>
          <p:spPr>
            <a:xfrm flipH="1">
              <a:off x="5701275" y="2520571"/>
              <a:ext cx="122" cy="122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29"/>
            <p:cNvSpPr/>
            <p:nvPr/>
          </p:nvSpPr>
          <p:spPr>
            <a:xfrm flipH="1">
              <a:off x="5701275" y="1841470"/>
              <a:ext cx="122" cy="633540"/>
            </a:xfrm>
            <a:custGeom>
              <a:avLst/>
              <a:gdLst/>
              <a:ahLst/>
              <a:cxnLst/>
              <a:rect l="l" t="t" r="r" b="b"/>
              <a:pathLst>
                <a:path w="1" h="5214" fill="none" extrusionOk="0">
                  <a:moveTo>
                    <a:pt x="0" y="5213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29"/>
            <p:cNvSpPr/>
            <p:nvPr/>
          </p:nvSpPr>
          <p:spPr>
            <a:xfrm flipH="1">
              <a:off x="5701275" y="1820085"/>
              <a:ext cx="122" cy="122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29"/>
            <p:cNvSpPr/>
            <p:nvPr/>
          </p:nvSpPr>
          <p:spPr>
            <a:xfrm flipH="1">
              <a:off x="5022169" y="1820085"/>
              <a:ext cx="633662" cy="122"/>
            </a:xfrm>
            <a:custGeom>
              <a:avLst/>
              <a:gdLst/>
              <a:ahLst/>
              <a:cxnLst/>
              <a:rect l="l" t="t" r="r" b="b"/>
              <a:pathLst>
                <a:path w="5215" h="1" fill="none" extrusionOk="0">
                  <a:moveTo>
                    <a:pt x="1" y="1"/>
                  </a:moveTo>
                  <a:lnTo>
                    <a:pt x="5214" y="1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29"/>
            <p:cNvSpPr/>
            <p:nvPr/>
          </p:nvSpPr>
          <p:spPr>
            <a:xfrm flipH="1">
              <a:off x="5000910" y="1820085"/>
              <a:ext cx="122" cy="122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29"/>
            <p:cNvSpPr/>
            <p:nvPr/>
          </p:nvSpPr>
          <p:spPr>
            <a:xfrm flipH="1">
              <a:off x="5000910" y="1862734"/>
              <a:ext cx="122" cy="633540"/>
            </a:xfrm>
            <a:custGeom>
              <a:avLst/>
              <a:gdLst/>
              <a:ahLst/>
              <a:cxnLst/>
              <a:rect l="l" t="t" r="r" b="b"/>
              <a:pathLst>
                <a:path w="1" h="5214" fill="none" extrusionOk="0">
                  <a:moveTo>
                    <a:pt x="0" y="1"/>
                  </a:moveTo>
                  <a:lnTo>
                    <a:pt x="0" y="5214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29"/>
            <p:cNvSpPr/>
            <p:nvPr/>
          </p:nvSpPr>
          <p:spPr>
            <a:xfrm flipH="1">
              <a:off x="5000910" y="2520571"/>
              <a:ext cx="122" cy="122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29"/>
            <p:cNvSpPr/>
            <p:nvPr/>
          </p:nvSpPr>
          <p:spPr>
            <a:xfrm flipH="1">
              <a:off x="5043555" y="2520571"/>
              <a:ext cx="633540" cy="122"/>
            </a:xfrm>
            <a:custGeom>
              <a:avLst/>
              <a:gdLst/>
              <a:ahLst/>
              <a:cxnLst/>
              <a:rect l="l" t="t" r="r" b="b"/>
              <a:pathLst>
                <a:path w="5214" h="1" fill="none" extrusionOk="0">
                  <a:moveTo>
                    <a:pt x="5214" y="0"/>
                  </a:moveTo>
                  <a:lnTo>
                    <a:pt x="1" y="0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29"/>
            <p:cNvSpPr/>
            <p:nvPr/>
          </p:nvSpPr>
          <p:spPr>
            <a:xfrm flipH="1">
              <a:off x="4909531" y="1731871"/>
              <a:ext cx="880200" cy="877163"/>
            </a:xfrm>
            <a:custGeom>
              <a:avLst/>
              <a:gdLst/>
              <a:ahLst/>
              <a:cxnLst/>
              <a:rect l="l" t="t" r="r" b="b"/>
              <a:pathLst>
                <a:path w="7244" h="7219" fill="none" extrusionOk="0">
                  <a:moveTo>
                    <a:pt x="0" y="0"/>
                  </a:moveTo>
                  <a:lnTo>
                    <a:pt x="7243" y="0"/>
                  </a:lnTo>
                  <a:lnTo>
                    <a:pt x="7243" y="7218"/>
                  </a:lnTo>
                  <a:lnTo>
                    <a:pt x="0" y="7218"/>
                  </a:lnTo>
                  <a:close/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29"/>
            <p:cNvSpPr/>
            <p:nvPr/>
          </p:nvSpPr>
          <p:spPr>
            <a:xfrm flipH="1">
              <a:off x="4842376" y="2283025"/>
              <a:ext cx="64156" cy="122"/>
            </a:xfrm>
            <a:custGeom>
              <a:avLst/>
              <a:gdLst/>
              <a:ahLst/>
              <a:cxnLst/>
              <a:rect l="l" t="t" r="r" b="b"/>
              <a:pathLst>
                <a:path w="528" h="1" fill="none" extrusionOk="0">
                  <a:moveTo>
                    <a:pt x="1" y="0"/>
                  </a:moveTo>
                  <a:lnTo>
                    <a:pt x="527" y="0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29"/>
            <p:cNvSpPr/>
            <p:nvPr/>
          </p:nvSpPr>
          <p:spPr>
            <a:xfrm flipH="1">
              <a:off x="4808949" y="2392624"/>
              <a:ext cx="100608" cy="122"/>
            </a:xfrm>
            <a:custGeom>
              <a:avLst/>
              <a:gdLst/>
              <a:ahLst/>
              <a:cxnLst/>
              <a:rect l="l" t="t" r="r" b="b"/>
              <a:pathLst>
                <a:path w="828" h="1" fill="none" extrusionOk="0">
                  <a:moveTo>
                    <a:pt x="1" y="1"/>
                  </a:moveTo>
                  <a:lnTo>
                    <a:pt x="828" y="1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29"/>
            <p:cNvSpPr/>
            <p:nvPr/>
          </p:nvSpPr>
          <p:spPr>
            <a:xfrm flipH="1">
              <a:off x="4809062" y="1951069"/>
              <a:ext cx="100608" cy="122"/>
            </a:xfrm>
            <a:custGeom>
              <a:avLst/>
              <a:gdLst/>
              <a:ahLst/>
              <a:cxnLst/>
              <a:rect l="l" t="t" r="r" b="b"/>
              <a:pathLst>
                <a:path w="828" h="1" fill="none" extrusionOk="0">
                  <a:moveTo>
                    <a:pt x="1" y="1"/>
                  </a:moveTo>
                  <a:lnTo>
                    <a:pt x="828" y="1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29"/>
            <p:cNvSpPr/>
            <p:nvPr/>
          </p:nvSpPr>
          <p:spPr>
            <a:xfrm flipH="1">
              <a:off x="4833351" y="2042442"/>
              <a:ext cx="76307" cy="122"/>
            </a:xfrm>
            <a:custGeom>
              <a:avLst/>
              <a:gdLst/>
              <a:ahLst/>
              <a:cxnLst/>
              <a:rect l="l" t="t" r="r" b="b"/>
              <a:pathLst>
                <a:path w="628" h="1" fill="none" extrusionOk="0">
                  <a:moveTo>
                    <a:pt x="1" y="1"/>
                  </a:moveTo>
                  <a:lnTo>
                    <a:pt x="627" y="1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80" name="Google Shape;1980;p29"/>
            <p:cNvGrpSpPr/>
            <p:nvPr/>
          </p:nvGrpSpPr>
          <p:grpSpPr>
            <a:xfrm>
              <a:off x="5122483" y="1943088"/>
              <a:ext cx="454767" cy="454767"/>
              <a:chOff x="5122483" y="1943088"/>
              <a:chExt cx="454767" cy="454767"/>
            </a:xfrm>
          </p:grpSpPr>
          <p:sp>
            <p:nvSpPr>
              <p:cNvPr id="1981" name="Google Shape;1981;p29"/>
              <p:cNvSpPr/>
              <p:nvPr/>
            </p:nvSpPr>
            <p:spPr>
              <a:xfrm>
                <a:off x="5122483" y="1943088"/>
                <a:ext cx="454767" cy="454767"/>
              </a:xfrm>
              <a:custGeom>
                <a:avLst/>
                <a:gdLst/>
                <a:ahLst/>
                <a:cxnLst/>
                <a:rect l="l" t="t" r="r" b="b"/>
                <a:pathLst>
                  <a:path w="8372" h="8372" extrusionOk="0">
                    <a:moveTo>
                      <a:pt x="3860" y="0"/>
                    </a:moveTo>
                    <a:lnTo>
                      <a:pt x="3560" y="727"/>
                    </a:lnTo>
                    <a:cubicBezTo>
                      <a:pt x="3234" y="777"/>
                      <a:pt x="2908" y="877"/>
                      <a:pt x="2632" y="1028"/>
                    </a:cubicBezTo>
                    <a:lnTo>
                      <a:pt x="1956" y="652"/>
                    </a:lnTo>
                    <a:cubicBezTo>
                      <a:pt x="1605" y="877"/>
                      <a:pt x="1279" y="1153"/>
                      <a:pt x="1003" y="1454"/>
                    </a:cubicBezTo>
                    <a:lnTo>
                      <a:pt x="1279" y="2181"/>
                    </a:lnTo>
                    <a:cubicBezTo>
                      <a:pt x="1103" y="2456"/>
                      <a:pt x="953" y="2757"/>
                      <a:pt x="853" y="3058"/>
                    </a:cubicBezTo>
                    <a:lnTo>
                      <a:pt x="101" y="3258"/>
                    </a:lnTo>
                    <a:cubicBezTo>
                      <a:pt x="26" y="3559"/>
                      <a:pt x="1" y="3860"/>
                      <a:pt x="1" y="4186"/>
                    </a:cubicBezTo>
                    <a:cubicBezTo>
                      <a:pt x="1" y="4286"/>
                      <a:pt x="1" y="4411"/>
                      <a:pt x="26" y="4512"/>
                    </a:cubicBezTo>
                    <a:lnTo>
                      <a:pt x="728" y="4812"/>
                    </a:lnTo>
                    <a:cubicBezTo>
                      <a:pt x="778" y="5163"/>
                      <a:pt x="878" y="5464"/>
                      <a:pt x="1028" y="5765"/>
                    </a:cubicBezTo>
                    <a:lnTo>
                      <a:pt x="652" y="6441"/>
                    </a:lnTo>
                    <a:cubicBezTo>
                      <a:pt x="878" y="6792"/>
                      <a:pt x="1154" y="7093"/>
                      <a:pt x="1454" y="7369"/>
                    </a:cubicBezTo>
                    <a:lnTo>
                      <a:pt x="2181" y="7093"/>
                    </a:lnTo>
                    <a:cubicBezTo>
                      <a:pt x="2457" y="7268"/>
                      <a:pt x="2758" y="7419"/>
                      <a:pt x="3058" y="7519"/>
                    </a:cubicBezTo>
                    <a:lnTo>
                      <a:pt x="3284" y="8271"/>
                    </a:lnTo>
                    <a:cubicBezTo>
                      <a:pt x="3560" y="8346"/>
                      <a:pt x="3885" y="8371"/>
                      <a:pt x="4186" y="8371"/>
                    </a:cubicBezTo>
                    <a:lnTo>
                      <a:pt x="4512" y="8371"/>
                    </a:lnTo>
                    <a:lnTo>
                      <a:pt x="4838" y="7644"/>
                    </a:lnTo>
                    <a:cubicBezTo>
                      <a:pt x="5164" y="7594"/>
                      <a:pt x="5464" y="7494"/>
                      <a:pt x="5765" y="7344"/>
                    </a:cubicBezTo>
                    <a:lnTo>
                      <a:pt x="6442" y="7720"/>
                    </a:lnTo>
                    <a:cubicBezTo>
                      <a:pt x="6793" y="7519"/>
                      <a:pt x="7093" y="7243"/>
                      <a:pt x="7369" y="6918"/>
                    </a:cubicBezTo>
                    <a:lnTo>
                      <a:pt x="7093" y="6191"/>
                    </a:lnTo>
                    <a:cubicBezTo>
                      <a:pt x="7269" y="5915"/>
                      <a:pt x="7419" y="5639"/>
                      <a:pt x="7545" y="5314"/>
                    </a:cubicBezTo>
                    <a:lnTo>
                      <a:pt x="8271" y="5113"/>
                    </a:lnTo>
                    <a:cubicBezTo>
                      <a:pt x="8347" y="4812"/>
                      <a:pt x="8372" y="4512"/>
                      <a:pt x="8372" y="4186"/>
                    </a:cubicBezTo>
                    <a:cubicBezTo>
                      <a:pt x="8372" y="4085"/>
                      <a:pt x="8372" y="3985"/>
                      <a:pt x="8372" y="3860"/>
                    </a:cubicBezTo>
                    <a:lnTo>
                      <a:pt x="7670" y="3559"/>
                    </a:lnTo>
                    <a:cubicBezTo>
                      <a:pt x="7595" y="3233"/>
                      <a:pt x="7494" y="2907"/>
                      <a:pt x="7344" y="2632"/>
                    </a:cubicBezTo>
                    <a:lnTo>
                      <a:pt x="7745" y="1955"/>
                    </a:lnTo>
                    <a:cubicBezTo>
                      <a:pt x="7520" y="1604"/>
                      <a:pt x="7244" y="1278"/>
                      <a:pt x="6918" y="1003"/>
                    </a:cubicBezTo>
                    <a:lnTo>
                      <a:pt x="6191" y="1278"/>
                    </a:lnTo>
                    <a:cubicBezTo>
                      <a:pt x="5941" y="1103"/>
                      <a:pt x="5640" y="953"/>
                      <a:pt x="5314" y="852"/>
                    </a:cubicBezTo>
                    <a:lnTo>
                      <a:pt x="5114" y="100"/>
                    </a:lnTo>
                    <a:cubicBezTo>
                      <a:pt x="4813" y="25"/>
                      <a:pt x="4512" y="0"/>
                      <a:pt x="418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2" name="Google Shape;1982;p29"/>
              <p:cNvSpPr/>
              <p:nvPr/>
            </p:nvSpPr>
            <p:spPr>
              <a:xfrm>
                <a:off x="5122483" y="1943088"/>
                <a:ext cx="454767" cy="454767"/>
              </a:xfrm>
              <a:custGeom>
                <a:avLst/>
                <a:gdLst/>
                <a:ahLst/>
                <a:cxnLst/>
                <a:rect l="l" t="t" r="r" b="b"/>
                <a:pathLst>
                  <a:path w="8372" h="8372" fill="none" extrusionOk="0">
                    <a:moveTo>
                      <a:pt x="8372" y="4186"/>
                    </a:moveTo>
                    <a:cubicBezTo>
                      <a:pt x="8372" y="4512"/>
                      <a:pt x="8347" y="4812"/>
                      <a:pt x="8271" y="5113"/>
                    </a:cubicBezTo>
                    <a:lnTo>
                      <a:pt x="7545" y="5314"/>
                    </a:lnTo>
                    <a:cubicBezTo>
                      <a:pt x="7419" y="5639"/>
                      <a:pt x="7269" y="5915"/>
                      <a:pt x="7093" y="6191"/>
                    </a:cubicBezTo>
                    <a:lnTo>
                      <a:pt x="7369" y="6918"/>
                    </a:lnTo>
                    <a:cubicBezTo>
                      <a:pt x="7093" y="7243"/>
                      <a:pt x="6793" y="7519"/>
                      <a:pt x="6442" y="7720"/>
                    </a:cubicBezTo>
                    <a:lnTo>
                      <a:pt x="5765" y="7344"/>
                    </a:lnTo>
                    <a:cubicBezTo>
                      <a:pt x="5464" y="7494"/>
                      <a:pt x="5164" y="7594"/>
                      <a:pt x="4838" y="7644"/>
                    </a:cubicBezTo>
                    <a:lnTo>
                      <a:pt x="4512" y="8371"/>
                    </a:lnTo>
                    <a:cubicBezTo>
                      <a:pt x="4412" y="8371"/>
                      <a:pt x="4312" y="8371"/>
                      <a:pt x="4186" y="8371"/>
                    </a:cubicBezTo>
                    <a:cubicBezTo>
                      <a:pt x="3885" y="8371"/>
                      <a:pt x="3560" y="8346"/>
                      <a:pt x="3284" y="8271"/>
                    </a:cubicBezTo>
                    <a:lnTo>
                      <a:pt x="3058" y="7519"/>
                    </a:lnTo>
                    <a:cubicBezTo>
                      <a:pt x="2758" y="7419"/>
                      <a:pt x="2457" y="7268"/>
                      <a:pt x="2181" y="7093"/>
                    </a:cubicBezTo>
                    <a:lnTo>
                      <a:pt x="1454" y="7369"/>
                    </a:lnTo>
                    <a:cubicBezTo>
                      <a:pt x="1154" y="7093"/>
                      <a:pt x="878" y="6792"/>
                      <a:pt x="652" y="6441"/>
                    </a:cubicBezTo>
                    <a:lnTo>
                      <a:pt x="1028" y="5765"/>
                    </a:lnTo>
                    <a:cubicBezTo>
                      <a:pt x="878" y="5464"/>
                      <a:pt x="778" y="5163"/>
                      <a:pt x="728" y="4812"/>
                    </a:cubicBezTo>
                    <a:lnTo>
                      <a:pt x="26" y="4512"/>
                    </a:lnTo>
                    <a:cubicBezTo>
                      <a:pt x="1" y="4411"/>
                      <a:pt x="1" y="4286"/>
                      <a:pt x="1" y="4186"/>
                    </a:cubicBezTo>
                    <a:cubicBezTo>
                      <a:pt x="1" y="3860"/>
                      <a:pt x="26" y="3559"/>
                      <a:pt x="101" y="3258"/>
                    </a:cubicBezTo>
                    <a:lnTo>
                      <a:pt x="853" y="3058"/>
                    </a:lnTo>
                    <a:cubicBezTo>
                      <a:pt x="953" y="2757"/>
                      <a:pt x="1103" y="2456"/>
                      <a:pt x="1279" y="2181"/>
                    </a:cubicBezTo>
                    <a:lnTo>
                      <a:pt x="1003" y="1454"/>
                    </a:lnTo>
                    <a:cubicBezTo>
                      <a:pt x="1279" y="1153"/>
                      <a:pt x="1605" y="877"/>
                      <a:pt x="1956" y="652"/>
                    </a:cubicBezTo>
                    <a:lnTo>
                      <a:pt x="2632" y="1028"/>
                    </a:lnTo>
                    <a:cubicBezTo>
                      <a:pt x="2908" y="877"/>
                      <a:pt x="3234" y="777"/>
                      <a:pt x="3560" y="727"/>
                    </a:cubicBezTo>
                    <a:lnTo>
                      <a:pt x="3860" y="0"/>
                    </a:lnTo>
                    <a:cubicBezTo>
                      <a:pt x="3986" y="0"/>
                      <a:pt x="4086" y="0"/>
                      <a:pt x="4186" y="0"/>
                    </a:cubicBezTo>
                    <a:cubicBezTo>
                      <a:pt x="4512" y="0"/>
                      <a:pt x="4813" y="25"/>
                      <a:pt x="5114" y="100"/>
                    </a:cubicBezTo>
                    <a:lnTo>
                      <a:pt x="5314" y="852"/>
                    </a:lnTo>
                    <a:cubicBezTo>
                      <a:pt x="5640" y="953"/>
                      <a:pt x="5941" y="1103"/>
                      <a:pt x="6191" y="1278"/>
                    </a:cubicBezTo>
                    <a:lnTo>
                      <a:pt x="6918" y="1003"/>
                    </a:lnTo>
                    <a:cubicBezTo>
                      <a:pt x="7244" y="1278"/>
                      <a:pt x="7520" y="1604"/>
                      <a:pt x="7745" y="1955"/>
                    </a:cubicBezTo>
                    <a:lnTo>
                      <a:pt x="7344" y="2632"/>
                    </a:lnTo>
                    <a:cubicBezTo>
                      <a:pt x="7494" y="2907"/>
                      <a:pt x="7595" y="3233"/>
                      <a:pt x="7670" y="3559"/>
                    </a:cubicBezTo>
                    <a:lnTo>
                      <a:pt x="8372" y="3860"/>
                    </a:lnTo>
                    <a:cubicBezTo>
                      <a:pt x="8372" y="3985"/>
                      <a:pt x="8372" y="4085"/>
                      <a:pt x="8372" y="4186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miter lim="2506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3" name="Google Shape;1983;p29"/>
              <p:cNvSpPr/>
              <p:nvPr/>
            </p:nvSpPr>
            <p:spPr>
              <a:xfrm>
                <a:off x="5219172" y="2039724"/>
                <a:ext cx="261442" cy="261442"/>
              </a:xfrm>
              <a:custGeom>
                <a:avLst/>
                <a:gdLst/>
                <a:ahLst/>
                <a:cxnLst/>
                <a:rect l="l" t="t" r="r" b="b"/>
                <a:pathLst>
                  <a:path w="4813" h="4813" extrusionOk="0">
                    <a:moveTo>
                      <a:pt x="2406" y="1"/>
                    </a:moveTo>
                    <a:cubicBezTo>
                      <a:pt x="1078" y="1"/>
                      <a:pt x="0" y="1078"/>
                      <a:pt x="0" y="2407"/>
                    </a:cubicBezTo>
                    <a:cubicBezTo>
                      <a:pt x="0" y="3735"/>
                      <a:pt x="1078" y="4813"/>
                      <a:pt x="2406" y="4813"/>
                    </a:cubicBezTo>
                    <a:cubicBezTo>
                      <a:pt x="3735" y="4813"/>
                      <a:pt x="4812" y="3735"/>
                      <a:pt x="4812" y="2407"/>
                    </a:cubicBezTo>
                    <a:cubicBezTo>
                      <a:pt x="4812" y="1078"/>
                      <a:pt x="3735" y="1"/>
                      <a:pt x="240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4" name="Google Shape;1984;p29"/>
              <p:cNvSpPr/>
              <p:nvPr/>
            </p:nvSpPr>
            <p:spPr>
              <a:xfrm>
                <a:off x="5219172" y="2039724"/>
                <a:ext cx="261442" cy="261442"/>
              </a:xfrm>
              <a:custGeom>
                <a:avLst/>
                <a:gdLst/>
                <a:ahLst/>
                <a:cxnLst/>
                <a:rect l="l" t="t" r="r" b="b"/>
                <a:pathLst>
                  <a:path w="4813" h="4813" fill="none" extrusionOk="0">
                    <a:moveTo>
                      <a:pt x="4812" y="2407"/>
                    </a:moveTo>
                    <a:cubicBezTo>
                      <a:pt x="4812" y="3735"/>
                      <a:pt x="3735" y="4813"/>
                      <a:pt x="2406" y="4813"/>
                    </a:cubicBezTo>
                    <a:cubicBezTo>
                      <a:pt x="1078" y="4813"/>
                      <a:pt x="0" y="3735"/>
                      <a:pt x="0" y="2407"/>
                    </a:cubicBezTo>
                    <a:cubicBezTo>
                      <a:pt x="0" y="1078"/>
                      <a:pt x="1078" y="1"/>
                      <a:pt x="2406" y="1"/>
                    </a:cubicBezTo>
                    <a:cubicBezTo>
                      <a:pt x="3735" y="1"/>
                      <a:pt x="4812" y="1078"/>
                      <a:pt x="4812" y="2407"/>
                    </a:cubicBezTo>
                    <a:close/>
                  </a:path>
                </a:pathLst>
              </a:custGeom>
              <a:noFill/>
              <a:ln w="4375" cap="flat" cmpd="sng">
                <a:solidFill>
                  <a:schemeClr val="accent3"/>
                </a:solidFill>
                <a:prstDash val="solid"/>
                <a:miter lim="2506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5" name="Google Shape;1985;p29"/>
              <p:cNvSpPr/>
              <p:nvPr/>
            </p:nvSpPr>
            <p:spPr>
              <a:xfrm>
                <a:off x="5261379" y="2081930"/>
                <a:ext cx="177029" cy="177029"/>
              </a:xfrm>
              <a:custGeom>
                <a:avLst/>
                <a:gdLst/>
                <a:ahLst/>
                <a:cxnLst/>
                <a:rect l="l" t="t" r="r" b="b"/>
                <a:pathLst>
                  <a:path w="3259" h="3259" extrusionOk="0">
                    <a:moveTo>
                      <a:pt x="1629" y="1"/>
                    </a:moveTo>
                    <a:cubicBezTo>
                      <a:pt x="727" y="1"/>
                      <a:pt x="0" y="727"/>
                      <a:pt x="0" y="1630"/>
                    </a:cubicBezTo>
                    <a:cubicBezTo>
                      <a:pt x="0" y="2532"/>
                      <a:pt x="727" y="3259"/>
                      <a:pt x="1629" y="3259"/>
                    </a:cubicBezTo>
                    <a:cubicBezTo>
                      <a:pt x="2531" y="3259"/>
                      <a:pt x="3258" y="2532"/>
                      <a:pt x="3258" y="1630"/>
                    </a:cubicBezTo>
                    <a:cubicBezTo>
                      <a:pt x="3258" y="727"/>
                      <a:pt x="2531" y="1"/>
                      <a:pt x="162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6" name="Google Shape;1986;p29"/>
              <p:cNvSpPr/>
              <p:nvPr/>
            </p:nvSpPr>
            <p:spPr>
              <a:xfrm>
                <a:off x="5261379" y="2081930"/>
                <a:ext cx="177029" cy="177029"/>
              </a:xfrm>
              <a:custGeom>
                <a:avLst/>
                <a:gdLst/>
                <a:ahLst/>
                <a:cxnLst/>
                <a:rect l="l" t="t" r="r" b="b"/>
                <a:pathLst>
                  <a:path w="3259" h="3259" fill="none" extrusionOk="0">
                    <a:moveTo>
                      <a:pt x="3258" y="1630"/>
                    </a:moveTo>
                    <a:cubicBezTo>
                      <a:pt x="3258" y="2532"/>
                      <a:pt x="2531" y="3259"/>
                      <a:pt x="1629" y="3259"/>
                    </a:cubicBezTo>
                    <a:cubicBezTo>
                      <a:pt x="727" y="3259"/>
                      <a:pt x="0" y="2532"/>
                      <a:pt x="0" y="1630"/>
                    </a:cubicBezTo>
                    <a:cubicBezTo>
                      <a:pt x="0" y="727"/>
                      <a:pt x="727" y="1"/>
                      <a:pt x="1629" y="1"/>
                    </a:cubicBezTo>
                    <a:cubicBezTo>
                      <a:pt x="2531" y="1"/>
                      <a:pt x="3258" y="727"/>
                      <a:pt x="3258" y="1630"/>
                    </a:cubicBezTo>
                    <a:close/>
                  </a:path>
                </a:pathLst>
              </a:custGeom>
              <a:noFill/>
              <a:ln w="4375" cap="flat" cmpd="sng">
                <a:solidFill>
                  <a:schemeClr val="accent3"/>
                </a:solidFill>
                <a:prstDash val="solid"/>
                <a:miter lim="2506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987" name="Google Shape;1987;p29"/>
          <p:cNvGrpSpPr/>
          <p:nvPr/>
        </p:nvGrpSpPr>
        <p:grpSpPr>
          <a:xfrm>
            <a:off x="3133557" y="3269746"/>
            <a:ext cx="980670" cy="877163"/>
            <a:chOff x="3354270" y="3269746"/>
            <a:chExt cx="980670" cy="877163"/>
          </a:xfrm>
        </p:grpSpPr>
        <p:sp>
          <p:nvSpPr>
            <p:cNvPr id="1988" name="Google Shape;1988;p29"/>
            <p:cNvSpPr/>
            <p:nvPr/>
          </p:nvSpPr>
          <p:spPr>
            <a:xfrm>
              <a:off x="3442605" y="4058446"/>
              <a:ext cx="122" cy="122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29"/>
            <p:cNvSpPr/>
            <p:nvPr/>
          </p:nvSpPr>
          <p:spPr>
            <a:xfrm>
              <a:off x="3442605" y="3379345"/>
              <a:ext cx="122" cy="633540"/>
            </a:xfrm>
            <a:custGeom>
              <a:avLst/>
              <a:gdLst/>
              <a:ahLst/>
              <a:cxnLst/>
              <a:rect l="l" t="t" r="r" b="b"/>
              <a:pathLst>
                <a:path w="1" h="5214" fill="none" extrusionOk="0">
                  <a:moveTo>
                    <a:pt x="0" y="5213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29"/>
            <p:cNvSpPr/>
            <p:nvPr/>
          </p:nvSpPr>
          <p:spPr>
            <a:xfrm>
              <a:off x="3442605" y="3357960"/>
              <a:ext cx="122" cy="122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29"/>
            <p:cNvSpPr/>
            <p:nvPr/>
          </p:nvSpPr>
          <p:spPr>
            <a:xfrm>
              <a:off x="3488170" y="3357960"/>
              <a:ext cx="633662" cy="122"/>
            </a:xfrm>
            <a:custGeom>
              <a:avLst/>
              <a:gdLst/>
              <a:ahLst/>
              <a:cxnLst/>
              <a:rect l="l" t="t" r="r" b="b"/>
              <a:pathLst>
                <a:path w="5215" h="1" fill="none" extrusionOk="0">
                  <a:moveTo>
                    <a:pt x="1" y="1"/>
                  </a:moveTo>
                  <a:lnTo>
                    <a:pt x="5214" y="1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29"/>
            <p:cNvSpPr/>
            <p:nvPr/>
          </p:nvSpPr>
          <p:spPr>
            <a:xfrm>
              <a:off x="4142970" y="3357960"/>
              <a:ext cx="122" cy="122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29"/>
            <p:cNvSpPr/>
            <p:nvPr/>
          </p:nvSpPr>
          <p:spPr>
            <a:xfrm>
              <a:off x="4142970" y="3400609"/>
              <a:ext cx="122" cy="633540"/>
            </a:xfrm>
            <a:custGeom>
              <a:avLst/>
              <a:gdLst/>
              <a:ahLst/>
              <a:cxnLst/>
              <a:rect l="l" t="t" r="r" b="b"/>
              <a:pathLst>
                <a:path w="1" h="5214" fill="none" extrusionOk="0">
                  <a:moveTo>
                    <a:pt x="0" y="1"/>
                  </a:moveTo>
                  <a:lnTo>
                    <a:pt x="0" y="5214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29"/>
            <p:cNvSpPr/>
            <p:nvPr/>
          </p:nvSpPr>
          <p:spPr>
            <a:xfrm>
              <a:off x="4142970" y="4058446"/>
              <a:ext cx="122" cy="122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29"/>
            <p:cNvSpPr/>
            <p:nvPr/>
          </p:nvSpPr>
          <p:spPr>
            <a:xfrm>
              <a:off x="3466906" y="4058446"/>
              <a:ext cx="633540" cy="122"/>
            </a:xfrm>
            <a:custGeom>
              <a:avLst/>
              <a:gdLst/>
              <a:ahLst/>
              <a:cxnLst/>
              <a:rect l="l" t="t" r="r" b="b"/>
              <a:pathLst>
                <a:path w="5214" h="1" fill="none" extrusionOk="0">
                  <a:moveTo>
                    <a:pt x="5214" y="0"/>
                  </a:moveTo>
                  <a:lnTo>
                    <a:pt x="1" y="0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29"/>
            <p:cNvSpPr/>
            <p:nvPr/>
          </p:nvSpPr>
          <p:spPr>
            <a:xfrm>
              <a:off x="3354270" y="3269746"/>
              <a:ext cx="880200" cy="877163"/>
            </a:xfrm>
            <a:custGeom>
              <a:avLst/>
              <a:gdLst/>
              <a:ahLst/>
              <a:cxnLst/>
              <a:rect l="l" t="t" r="r" b="b"/>
              <a:pathLst>
                <a:path w="7244" h="7219" fill="none" extrusionOk="0">
                  <a:moveTo>
                    <a:pt x="0" y="0"/>
                  </a:moveTo>
                  <a:lnTo>
                    <a:pt x="7243" y="0"/>
                  </a:lnTo>
                  <a:lnTo>
                    <a:pt x="7243" y="7218"/>
                  </a:lnTo>
                  <a:lnTo>
                    <a:pt x="0" y="7218"/>
                  </a:lnTo>
                  <a:close/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29"/>
            <p:cNvSpPr/>
            <p:nvPr/>
          </p:nvSpPr>
          <p:spPr>
            <a:xfrm>
              <a:off x="4237469" y="3820900"/>
              <a:ext cx="64156" cy="122"/>
            </a:xfrm>
            <a:custGeom>
              <a:avLst/>
              <a:gdLst/>
              <a:ahLst/>
              <a:cxnLst/>
              <a:rect l="l" t="t" r="r" b="b"/>
              <a:pathLst>
                <a:path w="528" h="1" fill="none" extrusionOk="0">
                  <a:moveTo>
                    <a:pt x="1" y="0"/>
                  </a:moveTo>
                  <a:lnTo>
                    <a:pt x="527" y="0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29"/>
            <p:cNvSpPr/>
            <p:nvPr/>
          </p:nvSpPr>
          <p:spPr>
            <a:xfrm>
              <a:off x="4234331" y="3488944"/>
              <a:ext cx="100608" cy="122"/>
            </a:xfrm>
            <a:custGeom>
              <a:avLst/>
              <a:gdLst/>
              <a:ahLst/>
              <a:cxnLst/>
              <a:rect l="l" t="t" r="r" b="b"/>
              <a:pathLst>
                <a:path w="828" h="1" fill="none" extrusionOk="0">
                  <a:moveTo>
                    <a:pt x="1" y="1"/>
                  </a:moveTo>
                  <a:lnTo>
                    <a:pt x="828" y="1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Google Shape;1999;p29"/>
            <p:cNvSpPr/>
            <p:nvPr/>
          </p:nvSpPr>
          <p:spPr>
            <a:xfrm>
              <a:off x="4234344" y="3580317"/>
              <a:ext cx="76307" cy="122"/>
            </a:xfrm>
            <a:custGeom>
              <a:avLst/>
              <a:gdLst/>
              <a:ahLst/>
              <a:cxnLst/>
              <a:rect l="l" t="t" r="r" b="b"/>
              <a:pathLst>
                <a:path w="628" h="1" fill="none" extrusionOk="0">
                  <a:moveTo>
                    <a:pt x="1" y="1"/>
                  </a:moveTo>
                  <a:lnTo>
                    <a:pt x="627" y="1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000" name="Google Shape;2000;p29"/>
            <p:cNvGrpSpPr/>
            <p:nvPr/>
          </p:nvGrpSpPr>
          <p:grpSpPr>
            <a:xfrm>
              <a:off x="3565463" y="3584713"/>
              <a:ext cx="454772" cy="247102"/>
              <a:chOff x="4045113" y="4372050"/>
              <a:chExt cx="454772" cy="247102"/>
            </a:xfrm>
          </p:grpSpPr>
          <p:sp>
            <p:nvSpPr>
              <p:cNvPr id="2001" name="Google Shape;2001;p29"/>
              <p:cNvSpPr/>
              <p:nvPr/>
            </p:nvSpPr>
            <p:spPr>
              <a:xfrm>
                <a:off x="4045113" y="4372050"/>
                <a:ext cx="454772" cy="247102"/>
              </a:xfrm>
              <a:custGeom>
                <a:avLst/>
                <a:gdLst/>
                <a:ahLst/>
                <a:cxnLst/>
                <a:rect l="l" t="t" r="r" b="b"/>
                <a:pathLst>
                  <a:path w="9826" h="5339" fill="none" extrusionOk="0">
                    <a:moveTo>
                      <a:pt x="9825" y="2682"/>
                    </a:moveTo>
                    <a:cubicBezTo>
                      <a:pt x="9825" y="2682"/>
                      <a:pt x="7645" y="5338"/>
                      <a:pt x="4913" y="5338"/>
                    </a:cubicBezTo>
                    <a:cubicBezTo>
                      <a:pt x="2206" y="5338"/>
                      <a:pt x="1" y="2682"/>
                      <a:pt x="1" y="2682"/>
                    </a:cubicBezTo>
                    <a:cubicBezTo>
                      <a:pt x="1" y="2682"/>
                      <a:pt x="2206" y="0"/>
                      <a:pt x="4913" y="0"/>
                    </a:cubicBezTo>
                    <a:cubicBezTo>
                      <a:pt x="7645" y="0"/>
                      <a:pt x="9825" y="2682"/>
                      <a:pt x="9825" y="2682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miter lim="2506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2" name="Google Shape;2002;p29"/>
              <p:cNvSpPr/>
              <p:nvPr/>
            </p:nvSpPr>
            <p:spPr>
              <a:xfrm>
                <a:off x="4152998" y="4376678"/>
                <a:ext cx="239003" cy="239003"/>
              </a:xfrm>
              <a:custGeom>
                <a:avLst/>
                <a:gdLst/>
                <a:ahLst/>
                <a:cxnLst/>
                <a:rect l="l" t="t" r="r" b="b"/>
                <a:pathLst>
                  <a:path w="5164" h="5164" extrusionOk="0">
                    <a:moveTo>
                      <a:pt x="2582" y="0"/>
                    </a:moveTo>
                    <a:cubicBezTo>
                      <a:pt x="1153" y="0"/>
                      <a:pt x="1" y="1153"/>
                      <a:pt x="1" y="2582"/>
                    </a:cubicBezTo>
                    <a:cubicBezTo>
                      <a:pt x="1" y="3985"/>
                      <a:pt x="1153" y="5163"/>
                      <a:pt x="2582" y="5163"/>
                    </a:cubicBezTo>
                    <a:cubicBezTo>
                      <a:pt x="4011" y="5163"/>
                      <a:pt x="5163" y="3985"/>
                      <a:pt x="5163" y="2582"/>
                    </a:cubicBezTo>
                    <a:cubicBezTo>
                      <a:pt x="5163" y="1153"/>
                      <a:pt x="4011" y="0"/>
                      <a:pt x="258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3" name="Google Shape;2003;p29"/>
              <p:cNvSpPr/>
              <p:nvPr/>
            </p:nvSpPr>
            <p:spPr>
              <a:xfrm>
                <a:off x="4152998" y="4376678"/>
                <a:ext cx="239003" cy="239003"/>
              </a:xfrm>
              <a:custGeom>
                <a:avLst/>
                <a:gdLst/>
                <a:ahLst/>
                <a:cxnLst/>
                <a:rect l="l" t="t" r="r" b="b"/>
                <a:pathLst>
                  <a:path w="5164" h="5164" fill="none" extrusionOk="0">
                    <a:moveTo>
                      <a:pt x="5163" y="2582"/>
                    </a:moveTo>
                    <a:cubicBezTo>
                      <a:pt x="5163" y="3985"/>
                      <a:pt x="4011" y="5163"/>
                      <a:pt x="2582" y="5163"/>
                    </a:cubicBezTo>
                    <a:cubicBezTo>
                      <a:pt x="1153" y="5163"/>
                      <a:pt x="1" y="3985"/>
                      <a:pt x="1" y="2582"/>
                    </a:cubicBezTo>
                    <a:cubicBezTo>
                      <a:pt x="1" y="1153"/>
                      <a:pt x="1153" y="0"/>
                      <a:pt x="2582" y="0"/>
                    </a:cubicBezTo>
                    <a:cubicBezTo>
                      <a:pt x="4011" y="0"/>
                      <a:pt x="5163" y="1153"/>
                      <a:pt x="5163" y="2582"/>
                    </a:cubicBezTo>
                    <a:close/>
                  </a:path>
                </a:pathLst>
              </a:custGeom>
              <a:noFill/>
              <a:ln w="4375" cap="flat" cmpd="sng">
                <a:solidFill>
                  <a:schemeClr val="accent2"/>
                </a:solidFill>
                <a:prstDash val="solid"/>
                <a:miter lim="2506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4" name="Google Shape;2004;p29"/>
              <p:cNvSpPr/>
              <p:nvPr/>
            </p:nvSpPr>
            <p:spPr>
              <a:xfrm>
                <a:off x="4221450" y="4445131"/>
                <a:ext cx="102099" cy="102099"/>
              </a:xfrm>
              <a:custGeom>
                <a:avLst/>
                <a:gdLst/>
                <a:ahLst/>
                <a:cxnLst/>
                <a:rect l="l" t="t" r="r" b="b"/>
                <a:pathLst>
                  <a:path w="2206" h="2206" fill="none" extrusionOk="0">
                    <a:moveTo>
                      <a:pt x="2206" y="1103"/>
                    </a:moveTo>
                    <a:cubicBezTo>
                      <a:pt x="2206" y="1704"/>
                      <a:pt x="1705" y="2206"/>
                      <a:pt x="1103" y="2206"/>
                    </a:cubicBezTo>
                    <a:cubicBezTo>
                      <a:pt x="502" y="2206"/>
                      <a:pt x="0" y="1704"/>
                      <a:pt x="0" y="1103"/>
                    </a:cubicBezTo>
                    <a:cubicBezTo>
                      <a:pt x="0" y="476"/>
                      <a:pt x="502" y="0"/>
                      <a:pt x="1103" y="0"/>
                    </a:cubicBezTo>
                    <a:cubicBezTo>
                      <a:pt x="1705" y="0"/>
                      <a:pt x="2206" y="476"/>
                      <a:pt x="2206" y="1103"/>
                    </a:cubicBezTo>
                    <a:close/>
                  </a:path>
                </a:pathLst>
              </a:custGeom>
              <a:noFill/>
              <a:ln w="4375" cap="flat" cmpd="sng">
                <a:solidFill>
                  <a:schemeClr val="accent3"/>
                </a:solidFill>
                <a:prstDash val="solid"/>
                <a:miter lim="2506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005" name="Google Shape;2005;p29"/>
          <p:cNvGrpSpPr/>
          <p:nvPr/>
        </p:nvGrpSpPr>
        <p:grpSpPr>
          <a:xfrm>
            <a:off x="4884331" y="3257533"/>
            <a:ext cx="980670" cy="877163"/>
            <a:chOff x="4809062" y="3269746"/>
            <a:chExt cx="980670" cy="877163"/>
          </a:xfrm>
        </p:grpSpPr>
        <p:sp>
          <p:nvSpPr>
            <p:cNvPr id="2006" name="Google Shape;2006;p29"/>
            <p:cNvSpPr/>
            <p:nvPr/>
          </p:nvSpPr>
          <p:spPr>
            <a:xfrm flipH="1">
              <a:off x="5701275" y="4058446"/>
              <a:ext cx="122" cy="122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29"/>
            <p:cNvSpPr/>
            <p:nvPr/>
          </p:nvSpPr>
          <p:spPr>
            <a:xfrm flipH="1">
              <a:off x="5701275" y="3379345"/>
              <a:ext cx="122" cy="633540"/>
            </a:xfrm>
            <a:custGeom>
              <a:avLst/>
              <a:gdLst/>
              <a:ahLst/>
              <a:cxnLst/>
              <a:rect l="l" t="t" r="r" b="b"/>
              <a:pathLst>
                <a:path w="1" h="5214" fill="none" extrusionOk="0">
                  <a:moveTo>
                    <a:pt x="0" y="5213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29"/>
            <p:cNvSpPr/>
            <p:nvPr/>
          </p:nvSpPr>
          <p:spPr>
            <a:xfrm flipH="1">
              <a:off x="5701275" y="3357960"/>
              <a:ext cx="122" cy="122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29"/>
            <p:cNvSpPr/>
            <p:nvPr/>
          </p:nvSpPr>
          <p:spPr>
            <a:xfrm flipH="1">
              <a:off x="5022169" y="3357960"/>
              <a:ext cx="633662" cy="122"/>
            </a:xfrm>
            <a:custGeom>
              <a:avLst/>
              <a:gdLst/>
              <a:ahLst/>
              <a:cxnLst/>
              <a:rect l="l" t="t" r="r" b="b"/>
              <a:pathLst>
                <a:path w="5215" h="1" fill="none" extrusionOk="0">
                  <a:moveTo>
                    <a:pt x="1" y="1"/>
                  </a:moveTo>
                  <a:lnTo>
                    <a:pt x="5214" y="1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29"/>
            <p:cNvSpPr/>
            <p:nvPr/>
          </p:nvSpPr>
          <p:spPr>
            <a:xfrm flipH="1">
              <a:off x="5000910" y="3357960"/>
              <a:ext cx="122" cy="122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29"/>
            <p:cNvSpPr/>
            <p:nvPr/>
          </p:nvSpPr>
          <p:spPr>
            <a:xfrm flipH="1">
              <a:off x="5000910" y="3400609"/>
              <a:ext cx="122" cy="633540"/>
            </a:xfrm>
            <a:custGeom>
              <a:avLst/>
              <a:gdLst/>
              <a:ahLst/>
              <a:cxnLst/>
              <a:rect l="l" t="t" r="r" b="b"/>
              <a:pathLst>
                <a:path w="1" h="5214" fill="none" extrusionOk="0">
                  <a:moveTo>
                    <a:pt x="0" y="1"/>
                  </a:moveTo>
                  <a:lnTo>
                    <a:pt x="0" y="5214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29"/>
            <p:cNvSpPr/>
            <p:nvPr/>
          </p:nvSpPr>
          <p:spPr>
            <a:xfrm flipH="1">
              <a:off x="5000910" y="4058446"/>
              <a:ext cx="122" cy="122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29"/>
            <p:cNvSpPr/>
            <p:nvPr/>
          </p:nvSpPr>
          <p:spPr>
            <a:xfrm flipH="1">
              <a:off x="5043555" y="4058446"/>
              <a:ext cx="633540" cy="122"/>
            </a:xfrm>
            <a:custGeom>
              <a:avLst/>
              <a:gdLst/>
              <a:ahLst/>
              <a:cxnLst/>
              <a:rect l="l" t="t" r="r" b="b"/>
              <a:pathLst>
                <a:path w="5214" h="1" fill="none" extrusionOk="0">
                  <a:moveTo>
                    <a:pt x="5214" y="0"/>
                  </a:moveTo>
                  <a:lnTo>
                    <a:pt x="1" y="0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29"/>
            <p:cNvSpPr/>
            <p:nvPr/>
          </p:nvSpPr>
          <p:spPr>
            <a:xfrm flipH="1">
              <a:off x="4909531" y="3269746"/>
              <a:ext cx="880200" cy="877163"/>
            </a:xfrm>
            <a:custGeom>
              <a:avLst/>
              <a:gdLst/>
              <a:ahLst/>
              <a:cxnLst/>
              <a:rect l="l" t="t" r="r" b="b"/>
              <a:pathLst>
                <a:path w="7244" h="7219" fill="none" extrusionOk="0">
                  <a:moveTo>
                    <a:pt x="0" y="0"/>
                  </a:moveTo>
                  <a:lnTo>
                    <a:pt x="7243" y="0"/>
                  </a:lnTo>
                  <a:lnTo>
                    <a:pt x="7243" y="7218"/>
                  </a:lnTo>
                  <a:lnTo>
                    <a:pt x="0" y="7218"/>
                  </a:lnTo>
                  <a:close/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29"/>
            <p:cNvSpPr/>
            <p:nvPr/>
          </p:nvSpPr>
          <p:spPr>
            <a:xfrm flipH="1">
              <a:off x="4809062" y="3488944"/>
              <a:ext cx="100608" cy="122"/>
            </a:xfrm>
            <a:custGeom>
              <a:avLst/>
              <a:gdLst/>
              <a:ahLst/>
              <a:cxnLst/>
              <a:rect l="l" t="t" r="r" b="b"/>
              <a:pathLst>
                <a:path w="828" h="1" fill="none" extrusionOk="0">
                  <a:moveTo>
                    <a:pt x="1" y="1"/>
                  </a:moveTo>
                  <a:lnTo>
                    <a:pt x="828" y="1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29"/>
            <p:cNvSpPr/>
            <p:nvPr/>
          </p:nvSpPr>
          <p:spPr>
            <a:xfrm flipH="1">
              <a:off x="4833351" y="3580317"/>
              <a:ext cx="76307" cy="122"/>
            </a:xfrm>
            <a:custGeom>
              <a:avLst/>
              <a:gdLst/>
              <a:ahLst/>
              <a:cxnLst/>
              <a:rect l="l" t="t" r="r" b="b"/>
              <a:pathLst>
                <a:path w="628" h="1" fill="none" extrusionOk="0">
                  <a:moveTo>
                    <a:pt x="1" y="1"/>
                  </a:moveTo>
                  <a:lnTo>
                    <a:pt x="627" y="1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017" name="Google Shape;2017;p29"/>
            <p:cNvGrpSpPr/>
            <p:nvPr/>
          </p:nvGrpSpPr>
          <p:grpSpPr>
            <a:xfrm>
              <a:off x="5122475" y="3525766"/>
              <a:ext cx="454750" cy="364987"/>
              <a:chOff x="5122475" y="3525766"/>
              <a:chExt cx="454750" cy="364987"/>
            </a:xfrm>
          </p:grpSpPr>
          <p:sp>
            <p:nvSpPr>
              <p:cNvPr id="2018" name="Google Shape;2018;p29"/>
              <p:cNvSpPr/>
              <p:nvPr/>
            </p:nvSpPr>
            <p:spPr>
              <a:xfrm>
                <a:off x="5304911" y="3681546"/>
                <a:ext cx="182496" cy="209207"/>
              </a:xfrm>
              <a:custGeom>
                <a:avLst/>
                <a:gdLst/>
                <a:ahLst/>
                <a:cxnLst/>
                <a:rect l="l" t="t" r="r" b="b"/>
                <a:pathLst>
                  <a:path w="3259" h="3736" fill="none" extrusionOk="0">
                    <a:moveTo>
                      <a:pt x="3259" y="928"/>
                    </a:moveTo>
                    <a:lnTo>
                      <a:pt x="3259" y="2808"/>
                    </a:lnTo>
                    <a:lnTo>
                      <a:pt x="1629" y="3735"/>
                    </a:lnTo>
                    <a:lnTo>
                      <a:pt x="0" y="2808"/>
                    </a:lnTo>
                    <a:lnTo>
                      <a:pt x="0" y="928"/>
                    </a:lnTo>
                    <a:lnTo>
                      <a:pt x="1629" y="1"/>
                    </a:lnTo>
                    <a:close/>
                  </a:path>
                </a:pathLst>
              </a:custGeom>
              <a:noFill/>
              <a:ln w="9525" cap="rnd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9" name="Google Shape;2019;p29"/>
              <p:cNvSpPr/>
              <p:nvPr/>
            </p:nvSpPr>
            <p:spPr>
              <a:xfrm>
                <a:off x="5122475" y="3681546"/>
                <a:ext cx="182496" cy="209207"/>
              </a:xfrm>
              <a:custGeom>
                <a:avLst/>
                <a:gdLst/>
                <a:ahLst/>
                <a:cxnLst/>
                <a:rect l="l" t="t" r="r" b="b"/>
                <a:pathLst>
                  <a:path w="3259" h="3736" extrusionOk="0">
                    <a:moveTo>
                      <a:pt x="1629" y="1"/>
                    </a:moveTo>
                    <a:lnTo>
                      <a:pt x="0" y="928"/>
                    </a:lnTo>
                    <a:lnTo>
                      <a:pt x="0" y="2808"/>
                    </a:lnTo>
                    <a:lnTo>
                      <a:pt x="1629" y="3735"/>
                    </a:lnTo>
                    <a:lnTo>
                      <a:pt x="3258" y="2808"/>
                    </a:lnTo>
                    <a:lnTo>
                      <a:pt x="3258" y="928"/>
                    </a:lnTo>
                    <a:lnTo>
                      <a:pt x="162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0" name="Google Shape;2020;p29"/>
              <p:cNvSpPr/>
              <p:nvPr/>
            </p:nvSpPr>
            <p:spPr>
              <a:xfrm>
                <a:off x="5122475" y="3681546"/>
                <a:ext cx="182496" cy="209207"/>
              </a:xfrm>
              <a:custGeom>
                <a:avLst/>
                <a:gdLst/>
                <a:ahLst/>
                <a:cxnLst/>
                <a:rect l="l" t="t" r="r" b="b"/>
                <a:pathLst>
                  <a:path w="3259" h="3736" fill="none" extrusionOk="0">
                    <a:moveTo>
                      <a:pt x="3258" y="928"/>
                    </a:moveTo>
                    <a:lnTo>
                      <a:pt x="3258" y="2808"/>
                    </a:lnTo>
                    <a:lnTo>
                      <a:pt x="1629" y="3735"/>
                    </a:lnTo>
                    <a:lnTo>
                      <a:pt x="0" y="2808"/>
                    </a:lnTo>
                    <a:lnTo>
                      <a:pt x="0" y="928"/>
                    </a:lnTo>
                    <a:lnTo>
                      <a:pt x="1629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rnd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1" name="Google Shape;2021;p29"/>
              <p:cNvSpPr/>
              <p:nvPr/>
            </p:nvSpPr>
            <p:spPr>
              <a:xfrm>
                <a:off x="5396129" y="3525766"/>
                <a:ext cx="181096" cy="209207"/>
              </a:xfrm>
              <a:custGeom>
                <a:avLst/>
                <a:gdLst/>
                <a:ahLst/>
                <a:cxnLst/>
                <a:rect l="l" t="t" r="r" b="b"/>
                <a:pathLst>
                  <a:path w="3234" h="3736" extrusionOk="0">
                    <a:moveTo>
                      <a:pt x="1630" y="1"/>
                    </a:moveTo>
                    <a:lnTo>
                      <a:pt x="0" y="928"/>
                    </a:lnTo>
                    <a:lnTo>
                      <a:pt x="0" y="2808"/>
                    </a:lnTo>
                    <a:lnTo>
                      <a:pt x="1630" y="3735"/>
                    </a:lnTo>
                    <a:lnTo>
                      <a:pt x="3234" y="2808"/>
                    </a:lnTo>
                    <a:lnTo>
                      <a:pt x="3234" y="928"/>
                    </a:lnTo>
                    <a:lnTo>
                      <a:pt x="163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2" name="Google Shape;2022;p29"/>
              <p:cNvSpPr/>
              <p:nvPr/>
            </p:nvSpPr>
            <p:spPr>
              <a:xfrm>
                <a:off x="5396129" y="3525766"/>
                <a:ext cx="181096" cy="209207"/>
              </a:xfrm>
              <a:custGeom>
                <a:avLst/>
                <a:gdLst/>
                <a:ahLst/>
                <a:cxnLst/>
                <a:rect l="l" t="t" r="r" b="b"/>
                <a:pathLst>
                  <a:path w="3234" h="3736" fill="none" extrusionOk="0">
                    <a:moveTo>
                      <a:pt x="3234" y="928"/>
                    </a:moveTo>
                    <a:lnTo>
                      <a:pt x="3234" y="2808"/>
                    </a:lnTo>
                    <a:lnTo>
                      <a:pt x="1630" y="3735"/>
                    </a:lnTo>
                    <a:lnTo>
                      <a:pt x="0" y="2808"/>
                    </a:lnTo>
                    <a:lnTo>
                      <a:pt x="0" y="928"/>
                    </a:lnTo>
                    <a:lnTo>
                      <a:pt x="1630" y="1"/>
                    </a:lnTo>
                    <a:close/>
                  </a:path>
                </a:pathLst>
              </a:custGeom>
              <a:noFill/>
              <a:ln w="9525" cap="rnd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023" name="Google Shape;2023;p29"/>
            <p:cNvSpPr/>
            <p:nvPr/>
          </p:nvSpPr>
          <p:spPr>
            <a:xfrm flipH="1">
              <a:off x="4842376" y="3820900"/>
              <a:ext cx="64156" cy="122"/>
            </a:xfrm>
            <a:custGeom>
              <a:avLst/>
              <a:gdLst/>
              <a:ahLst/>
              <a:cxnLst/>
              <a:rect l="l" t="t" r="r" b="b"/>
              <a:pathLst>
                <a:path w="528" h="1" fill="none" extrusionOk="0">
                  <a:moveTo>
                    <a:pt x="1" y="0"/>
                  </a:moveTo>
                  <a:lnTo>
                    <a:pt x="527" y="0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24" name="Google Shape;2024;p29"/>
          <p:cNvGrpSpPr/>
          <p:nvPr/>
        </p:nvGrpSpPr>
        <p:grpSpPr>
          <a:xfrm>
            <a:off x="9204073" y="1223892"/>
            <a:ext cx="1117490" cy="1716075"/>
            <a:chOff x="4010560" y="2217025"/>
            <a:chExt cx="1117490" cy="1716075"/>
          </a:xfrm>
        </p:grpSpPr>
        <p:sp>
          <p:nvSpPr>
            <p:cNvPr id="2025" name="Google Shape;2025;p29"/>
            <p:cNvSpPr/>
            <p:nvPr/>
          </p:nvSpPr>
          <p:spPr>
            <a:xfrm>
              <a:off x="4114325" y="2391650"/>
              <a:ext cx="25" cy="1084800"/>
            </a:xfrm>
            <a:custGeom>
              <a:avLst/>
              <a:gdLst/>
              <a:ahLst/>
              <a:cxnLst/>
              <a:rect l="l" t="t" r="r" b="b"/>
              <a:pathLst>
                <a:path w="1" h="43392" fill="none" extrusionOk="0">
                  <a:moveTo>
                    <a:pt x="0" y="43391"/>
                  </a:moveTo>
                  <a:lnTo>
                    <a:pt x="0" y="0"/>
                  </a:lnTo>
                </a:path>
              </a:pathLst>
            </a:custGeom>
            <a:noFill/>
            <a:ln w="13125" cap="flat" cmpd="sng">
              <a:solidFill>
                <a:schemeClr val="accent4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29"/>
            <p:cNvSpPr/>
            <p:nvPr/>
          </p:nvSpPr>
          <p:spPr>
            <a:xfrm>
              <a:off x="4626400" y="2217025"/>
              <a:ext cx="445675" cy="1608154"/>
            </a:xfrm>
            <a:custGeom>
              <a:avLst/>
              <a:gdLst/>
              <a:ahLst/>
              <a:cxnLst/>
              <a:rect l="l" t="t" r="r" b="b"/>
              <a:pathLst>
                <a:path w="17827" h="64734" fill="none" extrusionOk="0">
                  <a:moveTo>
                    <a:pt x="17827" y="64733"/>
                  </a:moveTo>
                  <a:lnTo>
                    <a:pt x="4314" y="51221"/>
                  </a:lnTo>
                  <a:lnTo>
                    <a:pt x="4314" y="28258"/>
                  </a:lnTo>
                  <a:lnTo>
                    <a:pt x="0" y="23944"/>
                  </a:lnTo>
                  <a:lnTo>
                    <a:pt x="0" y="1"/>
                  </a:lnTo>
                </a:path>
              </a:pathLst>
            </a:custGeom>
            <a:noFill/>
            <a:ln w="13125" cap="flat" cmpd="sng">
              <a:solidFill>
                <a:schemeClr val="accent4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29"/>
            <p:cNvSpPr/>
            <p:nvPr/>
          </p:nvSpPr>
          <p:spPr>
            <a:xfrm rot="-5400000">
              <a:off x="4432796" y="1794789"/>
              <a:ext cx="174625" cy="1019097"/>
            </a:xfrm>
            <a:custGeom>
              <a:avLst/>
              <a:gdLst/>
              <a:ahLst/>
              <a:cxnLst/>
              <a:rect l="l" t="t" r="r" b="b"/>
              <a:pathLst>
                <a:path w="6985" h="22279" fill="none" extrusionOk="0">
                  <a:moveTo>
                    <a:pt x="0" y="22278"/>
                  </a:moveTo>
                  <a:lnTo>
                    <a:pt x="6985" y="15294"/>
                  </a:lnTo>
                  <a:lnTo>
                    <a:pt x="6985" y="1"/>
                  </a:lnTo>
                </a:path>
              </a:pathLst>
            </a:custGeom>
            <a:noFill/>
            <a:ln w="13125" cap="flat" cmpd="sng">
              <a:solidFill>
                <a:schemeClr val="accent4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29"/>
            <p:cNvSpPr/>
            <p:nvPr/>
          </p:nvSpPr>
          <p:spPr>
            <a:xfrm>
              <a:off x="5012675" y="2364500"/>
              <a:ext cx="59400" cy="594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29"/>
            <p:cNvSpPr/>
            <p:nvPr/>
          </p:nvSpPr>
          <p:spPr>
            <a:xfrm>
              <a:off x="5040950" y="3789100"/>
              <a:ext cx="59400" cy="594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030" name="Google Shape;2030;p29"/>
            <p:cNvCxnSpPr/>
            <p:nvPr/>
          </p:nvCxnSpPr>
          <p:spPr>
            <a:xfrm>
              <a:off x="4015950" y="3933100"/>
              <a:ext cx="11121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031" name="Google Shape;2031;p29"/>
            <p:cNvSpPr/>
            <p:nvPr/>
          </p:nvSpPr>
          <p:spPr>
            <a:xfrm>
              <a:off x="4084638" y="3455000"/>
              <a:ext cx="59400" cy="594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29"/>
            <p:cNvSpPr/>
            <p:nvPr/>
          </p:nvSpPr>
          <p:spPr>
            <a:xfrm>
              <a:off x="4084638" y="2364500"/>
              <a:ext cx="59400" cy="594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" name="Rectangle 98">
            <a:extLst>
              <a:ext uri="{FF2B5EF4-FFF2-40B4-BE49-F238E27FC236}">
                <a16:creationId xmlns:a16="http://schemas.microsoft.com/office/drawing/2014/main" id="{588E98A4-339A-40E1-B468-E7844A2303FC}"/>
              </a:ext>
            </a:extLst>
          </p:cNvPr>
          <p:cNvSpPr/>
          <p:nvPr/>
        </p:nvSpPr>
        <p:spPr>
          <a:xfrm>
            <a:off x="8334328" y="111318"/>
            <a:ext cx="556591" cy="3975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17</a:t>
            </a:r>
          </a:p>
        </p:txBody>
      </p:sp>
      <p:sp>
        <p:nvSpPr>
          <p:cNvPr id="108" name="Google Shape;2507;p46">
            <a:extLst>
              <a:ext uri="{FF2B5EF4-FFF2-40B4-BE49-F238E27FC236}">
                <a16:creationId xmlns:a16="http://schemas.microsoft.com/office/drawing/2014/main" id="{29A006DC-2767-4C9B-9394-0BD4F49B16BD}"/>
              </a:ext>
            </a:extLst>
          </p:cNvPr>
          <p:cNvSpPr txBox="1"/>
          <p:nvPr/>
        </p:nvSpPr>
        <p:spPr>
          <a:xfrm>
            <a:off x="6411608" y="1750018"/>
            <a:ext cx="2166300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3200" dirty="0">
                <a:solidFill>
                  <a:srgbClr val="FF5050"/>
                </a:solidFill>
                <a:latin typeface="LilyUPC" panose="020B0604020202020204" pitchFamily="34" charset="-34"/>
                <a:ea typeface="Bebas Neue"/>
                <a:cs typeface="LilyUPC" panose="020B0604020202020204" pitchFamily="34" charset="-34"/>
                <a:sym typeface="Bebas Neue"/>
              </a:rPr>
              <a:t>ไม่เหมาะสำหรับมือใหม่</a:t>
            </a:r>
            <a:endParaRPr sz="3200" dirty="0">
              <a:solidFill>
                <a:srgbClr val="FF5050"/>
              </a:solidFill>
              <a:latin typeface="LilyUPC" panose="020B0604020202020204" pitchFamily="34" charset="-34"/>
              <a:ea typeface="Bebas Neue"/>
              <a:cs typeface="LilyUPC" panose="020B0604020202020204" pitchFamily="34" charset="-34"/>
              <a:sym typeface="Bebas Neue"/>
            </a:endParaRPr>
          </a:p>
        </p:txBody>
      </p:sp>
      <p:sp>
        <p:nvSpPr>
          <p:cNvPr id="109" name="Google Shape;2509;p46">
            <a:extLst>
              <a:ext uri="{FF2B5EF4-FFF2-40B4-BE49-F238E27FC236}">
                <a16:creationId xmlns:a16="http://schemas.microsoft.com/office/drawing/2014/main" id="{44FAB88F-0665-4773-B18D-139427179353}"/>
              </a:ext>
            </a:extLst>
          </p:cNvPr>
          <p:cNvSpPr txBox="1"/>
          <p:nvPr/>
        </p:nvSpPr>
        <p:spPr>
          <a:xfrm>
            <a:off x="5988553" y="3443093"/>
            <a:ext cx="2879611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3200" dirty="0">
                <a:solidFill>
                  <a:srgbClr val="FF5050"/>
                </a:solidFill>
                <a:latin typeface="LilyUPC" panose="020B0604020202020204" pitchFamily="34" charset="-34"/>
                <a:ea typeface="Bebas Neue"/>
                <a:cs typeface="LilyUPC" panose="020B0604020202020204" pitchFamily="34" charset="-34"/>
                <a:sym typeface="Bebas Neue"/>
              </a:rPr>
              <a:t>ไม่มีกฏหมายรองรับในไทย</a:t>
            </a:r>
            <a:endParaRPr sz="3200" dirty="0">
              <a:solidFill>
                <a:srgbClr val="FF5050"/>
              </a:solidFill>
              <a:latin typeface="LilyUPC" panose="020B0604020202020204" pitchFamily="34" charset="-34"/>
              <a:ea typeface="Bebas Neue"/>
              <a:cs typeface="LilyUPC" panose="020B0604020202020204" pitchFamily="34" charset="-34"/>
              <a:sym typeface="Bebas Neue"/>
            </a:endParaRPr>
          </a:p>
        </p:txBody>
      </p:sp>
      <p:sp>
        <p:nvSpPr>
          <p:cNvPr id="110" name="Google Shape;2511;p46">
            <a:extLst>
              <a:ext uri="{FF2B5EF4-FFF2-40B4-BE49-F238E27FC236}">
                <a16:creationId xmlns:a16="http://schemas.microsoft.com/office/drawing/2014/main" id="{82AEAF78-674B-4237-94E0-764C1B2705D1}"/>
              </a:ext>
            </a:extLst>
          </p:cNvPr>
          <p:cNvSpPr txBox="1"/>
          <p:nvPr/>
        </p:nvSpPr>
        <p:spPr>
          <a:xfrm>
            <a:off x="6303804" y="2576016"/>
            <a:ext cx="2166300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3200" dirty="0">
                <a:solidFill>
                  <a:srgbClr val="FF5050"/>
                </a:solidFill>
                <a:latin typeface="LilyUPC" panose="020B0604020202020204" pitchFamily="34" charset="-34"/>
                <a:ea typeface="Bebas Neue"/>
                <a:cs typeface="LilyUPC" panose="020B0604020202020204" pitchFamily="34" charset="-34"/>
                <a:sym typeface="Bebas Neue"/>
              </a:rPr>
              <a:t>ความเสี่ยงสูง</a:t>
            </a:r>
          </a:p>
        </p:txBody>
      </p:sp>
      <p:sp>
        <p:nvSpPr>
          <p:cNvPr id="111" name="Google Shape;2509;p46">
            <a:extLst>
              <a:ext uri="{FF2B5EF4-FFF2-40B4-BE49-F238E27FC236}">
                <a16:creationId xmlns:a16="http://schemas.microsoft.com/office/drawing/2014/main" id="{378AD17E-66C0-46A1-9E9A-5729C1906136}"/>
              </a:ext>
            </a:extLst>
          </p:cNvPr>
          <p:cNvSpPr txBox="1"/>
          <p:nvPr/>
        </p:nvSpPr>
        <p:spPr>
          <a:xfrm>
            <a:off x="6179373" y="4058446"/>
            <a:ext cx="2879611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 dirty="0">
              <a:solidFill>
                <a:srgbClr val="FF5050"/>
              </a:solidFill>
              <a:latin typeface="LilyUPC" panose="020B0604020202020204" pitchFamily="34" charset="-34"/>
              <a:ea typeface="Bebas Neue"/>
              <a:cs typeface="LilyUPC" panose="020B0604020202020204" pitchFamily="34" charset="-34"/>
              <a:sym typeface="Bebas Neue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7F205D1-1EC6-41A1-AF2B-D623AC9B99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8795" y="2476334"/>
            <a:ext cx="3239585" cy="3239585"/>
          </a:xfrm>
          <a:prstGeom prst="rect">
            <a:avLst/>
          </a:prstGeom>
        </p:spPr>
      </p:pic>
      <p:sp>
        <p:nvSpPr>
          <p:cNvPr id="2653" name="Google Shape;2653;p49"/>
          <p:cNvSpPr txBox="1">
            <a:spLocks noGrp="1"/>
          </p:cNvSpPr>
          <p:nvPr>
            <p:ph type="title"/>
          </p:nvPr>
        </p:nvSpPr>
        <p:spPr>
          <a:xfrm>
            <a:off x="720000" y="378920"/>
            <a:ext cx="7704000" cy="488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/>
              <a:t>memberS</a:t>
            </a:r>
            <a:endParaRPr sz="4400" dirty="0"/>
          </a:p>
        </p:txBody>
      </p:sp>
      <p:sp>
        <p:nvSpPr>
          <p:cNvPr id="2654" name="Google Shape;2654;p49"/>
          <p:cNvSpPr/>
          <p:nvPr/>
        </p:nvSpPr>
        <p:spPr>
          <a:xfrm>
            <a:off x="1659083" y="1319981"/>
            <a:ext cx="5693100" cy="3200399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5" name="Google Shape;2655;p49"/>
          <p:cNvSpPr txBox="1">
            <a:spLocks noGrp="1"/>
          </p:cNvSpPr>
          <p:nvPr>
            <p:ph type="subTitle" idx="4294967295"/>
          </p:nvPr>
        </p:nvSpPr>
        <p:spPr>
          <a:xfrm>
            <a:off x="1974142" y="1512562"/>
            <a:ext cx="5195715" cy="3101989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thaiDist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1800" dirty="0">
                <a:solidFill>
                  <a:schemeClr val="dk1"/>
                </a:solidFill>
                <a:latin typeface="Anakotmai Bold" panose="00000800000000000000" pitchFamily="50" charset="-34"/>
                <a:cs typeface="Anakotmai Bold" panose="00000800000000000000" pitchFamily="50" charset="-34"/>
              </a:rPr>
              <a:t>นางสาวภัทรวดี</a:t>
            </a:r>
            <a:r>
              <a:rPr lang="th-TH" sz="1800" dirty="0">
                <a:latin typeface="Anakotmai Bold" panose="00000800000000000000" pitchFamily="50" charset="-34"/>
                <a:cs typeface="Anakotmai Bold" panose="00000800000000000000" pitchFamily="50" charset="-34"/>
              </a:rPr>
              <a:t>	</a:t>
            </a:r>
            <a:r>
              <a:rPr lang="th-TH" sz="1800" dirty="0">
                <a:solidFill>
                  <a:schemeClr val="dk1"/>
                </a:solidFill>
                <a:latin typeface="Anakotmai Bold" panose="00000800000000000000" pitchFamily="50" charset="-34"/>
                <a:cs typeface="Anakotmai Bold" panose="00000800000000000000" pitchFamily="50" charset="-34"/>
              </a:rPr>
              <a:t>มะลิทอง</a:t>
            </a:r>
            <a:r>
              <a:rPr lang="en-US" sz="1800" dirty="0">
                <a:solidFill>
                  <a:schemeClr val="dk1"/>
                </a:solidFill>
                <a:latin typeface="Anakotmai Bold" panose="00000800000000000000" pitchFamily="50" charset="-34"/>
                <a:cs typeface="Anakotmai Bold" panose="00000800000000000000" pitchFamily="50" charset="-34"/>
              </a:rPr>
              <a:t>		6309658174</a:t>
            </a:r>
          </a:p>
          <a:p>
            <a:pPr marL="0" lvl="0" indent="0" algn="thaiDist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1800" dirty="0">
                <a:solidFill>
                  <a:schemeClr val="dk1"/>
                </a:solidFill>
                <a:latin typeface="Anakotmai Bold" panose="00000800000000000000" pitchFamily="50" charset="-34"/>
                <a:cs typeface="Anakotmai Bold" panose="00000800000000000000" pitchFamily="50" charset="-34"/>
              </a:rPr>
              <a:t>นางสาวชุติกาญจ์	ใจมั่น</a:t>
            </a:r>
            <a:r>
              <a:rPr lang="en-US" sz="1800" dirty="0">
                <a:solidFill>
                  <a:schemeClr val="dk1"/>
                </a:solidFill>
                <a:latin typeface="Anakotmai Bold" panose="00000800000000000000" pitchFamily="50" charset="-34"/>
                <a:cs typeface="Anakotmai Bold" panose="00000800000000000000" pitchFamily="50" charset="-34"/>
              </a:rPr>
              <a:t>		6309658224</a:t>
            </a:r>
          </a:p>
          <a:p>
            <a:pPr marL="0" lvl="0" indent="0" algn="thaiDist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1800" dirty="0">
                <a:solidFill>
                  <a:schemeClr val="dk1"/>
                </a:solidFill>
                <a:latin typeface="Anakotmai Bold" panose="00000800000000000000" pitchFamily="50" charset="-34"/>
                <a:cs typeface="Anakotmai Bold" panose="00000800000000000000" pitchFamily="50" charset="-34"/>
              </a:rPr>
              <a:t>นางสาวสุธาวดี</a:t>
            </a:r>
            <a:r>
              <a:rPr lang="th-TH" sz="1800" dirty="0">
                <a:latin typeface="Anakotmai Bold" panose="00000800000000000000" pitchFamily="50" charset="-34"/>
                <a:cs typeface="Anakotmai Bold" panose="00000800000000000000" pitchFamily="50" charset="-34"/>
              </a:rPr>
              <a:t>	</a:t>
            </a:r>
            <a:r>
              <a:rPr lang="th-TH" sz="1800" dirty="0">
                <a:solidFill>
                  <a:schemeClr val="dk1"/>
                </a:solidFill>
                <a:latin typeface="Anakotmai Bold" panose="00000800000000000000" pitchFamily="50" charset="-34"/>
                <a:cs typeface="Anakotmai Bold" panose="00000800000000000000" pitchFamily="50" charset="-34"/>
              </a:rPr>
              <a:t>ชูดวง</a:t>
            </a:r>
            <a:r>
              <a:rPr lang="en-US" sz="1800" dirty="0">
                <a:solidFill>
                  <a:schemeClr val="dk1"/>
                </a:solidFill>
                <a:latin typeface="Anakotmai Bold" panose="00000800000000000000" pitchFamily="50" charset="-34"/>
                <a:cs typeface="Anakotmai Bold" panose="00000800000000000000" pitchFamily="50" charset="-34"/>
              </a:rPr>
              <a:t>		6309658380</a:t>
            </a:r>
          </a:p>
          <a:p>
            <a:pPr marL="0" lvl="0" indent="0" algn="thaiDist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1800" dirty="0">
                <a:solidFill>
                  <a:schemeClr val="dk1"/>
                </a:solidFill>
                <a:latin typeface="Anakotmai Bold" panose="00000800000000000000" pitchFamily="50" charset="-34"/>
                <a:cs typeface="Anakotmai Bold" panose="00000800000000000000" pitchFamily="50" charset="-34"/>
              </a:rPr>
              <a:t>นางสาวพรไพลิน</a:t>
            </a:r>
            <a:r>
              <a:rPr lang="th-TH" sz="1800" dirty="0">
                <a:latin typeface="Anakotmai Bold" panose="00000800000000000000" pitchFamily="50" charset="-34"/>
                <a:cs typeface="Anakotmai Bold" panose="00000800000000000000" pitchFamily="50" charset="-34"/>
              </a:rPr>
              <a:t>	</a:t>
            </a:r>
            <a:r>
              <a:rPr lang="th-TH" sz="1800" dirty="0">
                <a:solidFill>
                  <a:schemeClr val="dk1"/>
                </a:solidFill>
                <a:latin typeface="Anakotmai Bold" panose="00000800000000000000" pitchFamily="50" charset="-34"/>
                <a:cs typeface="Anakotmai Bold" panose="00000800000000000000" pitchFamily="50" charset="-34"/>
              </a:rPr>
              <a:t>โลมากาล</a:t>
            </a:r>
            <a:r>
              <a:rPr lang="en-US" sz="1800" dirty="0">
                <a:solidFill>
                  <a:schemeClr val="dk1"/>
                </a:solidFill>
                <a:latin typeface="Anakotmai Bold" panose="00000800000000000000" pitchFamily="50" charset="-34"/>
                <a:cs typeface="Anakotmai Bold" panose="00000800000000000000" pitchFamily="50" charset="-34"/>
              </a:rPr>
              <a:t>		6309658547</a:t>
            </a:r>
          </a:p>
          <a:p>
            <a:pPr marL="0" lvl="0" indent="0" algn="thaiDist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1800" dirty="0">
                <a:solidFill>
                  <a:schemeClr val="dk1"/>
                </a:solidFill>
                <a:latin typeface="Anakotmai Bold" panose="00000800000000000000" pitchFamily="50" charset="-34"/>
                <a:cs typeface="Anakotmai Bold" panose="00000800000000000000" pitchFamily="50" charset="-34"/>
              </a:rPr>
              <a:t>นางสาวศุภิสรา</a:t>
            </a:r>
            <a:r>
              <a:rPr lang="th-TH" sz="1800" dirty="0">
                <a:latin typeface="Anakotmai Bold" panose="00000800000000000000" pitchFamily="50" charset="-34"/>
                <a:cs typeface="Anakotmai Bold" panose="00000800000000000000" pitchFamily="50" charset="-34"/>
              </a:rPr>
              <a:t>	</a:t>
            </a:r>
            <a:r>
              <a:rPr lang="th-TH" sz="1800" dirty="0">
                <a:solidFill>
                  <a:schemeClr val="dk1"/>
                </a:solidFill>
                <a:latin typeface="Anakotmai Bold" panose="00000800000000000000" pitchFamily="50" charset="-34"/>
                <a:cs typeface="Anakotmai Bold" panose="00000800000000000000" pitchFamily="50" charset="-34"/>
              </a:rPr>
              <a:t>บุญเพิ่ม</a:t>
            </a:r>
            <a:r>
              <a:rPr lang="en-US" sz="1800" dirty="0">
                <a:solidFill>
                  <a:schemeClr val="dk1"/>
                </a:solidFill>
                <a:latin typeface="Anakotmai Bold" panose="00000800000000000000" pitchFamily="50" charset="-34"/>
                <a:cs typeface="Anakotmai Bold" panose="00000800000000000000" pitchFamily="50" charset="-34"/>
              </a:rPr>
              <a:t>		6309658612</a:t>
            </a:r>
          </a:p>
          <a:p>
            <a:pPr marL="0" lvl="0" indent="0" algn="thaiDist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1800" dirty="0">
                <a:solidFill>
                  <a:schemeClr val="dk1"/>
                </a:solidFill>
                <a:latin typeface="Anakotmai Bold" panose="00000800000000000000" pitchFamily="50" charset="-34"/>
                <a:cs typeface="Anakotmai Bold" panose="00000800000000000000" pitchFamily="50" charset="-34"/>
              </a:rPr>
              <a:t>นางสาวสุชัญญา</a:t>
            </a:r>
            <a:r>
              <a:rPr lang="th-TH" sz="1800" dirty="0">
                <a:latin typeface="Anakotmai Bold" panose="00000800000000000000" pitchFamily="50" charset="-34"/>
                <a:cs typeface="Anakotmai Bold" panose="00000800000000000000" pitchFamily="50" charset="-34"/>
              </a:rPr>
              <a:t>	</a:t>
            </a:r>
            <a:r>
              <a:rPr lang="th-TH" sz="1800" dirty="0">
                <a:solidFill>
                  <a:schemeClr val="dk1"/>
                </a:solidFill>
                <a:latin typeface="Anakotmai Bold" panose="00000800000000000000" pitchFamily="50" charset="-34"/>
                <a:cs typeface="Anakotmai Bold" panose="00000800000000000000" pitchFamily="50" charset="-34"/>
              </a:rPr>
              <a:t>แสนเสนา</a:t>
            </a:r>
            <a:r>
              <a:rPr lang="en-US" sz="1800" dirty="0">
                <a:solidFill>
                  <a:schemeClr val="dk1"/>
                </a:solidFill>
                <a:latin typeface="Anakotmai Bold" panose="00000800000000000000" pitchFamily="50" charset="-34"/>
                <a:cs typeface="Anakotmai Bold" panose="00000800000000000000" pitchFamily="50" charset="-34"/>
              </a:rPr>
              <a:t>	6309658679</a:t>
            </a:r>
          </a:p>
          <a:p>
            <a:pPr marL="0" lvl="0" indent="0" algn="thaiDist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1800" dirty="0">
                <a:solidFill>
                  <a:schemeClr val="dk1"/>
                </a:solidFill>
                <a:latin typeface="Anakotmai Bold" panose="00000800000000000000" pitchFamily="50" charset="-34"/>
                <a:cs typeface="Anakotmai Bold" panose="00000800000000000000" pitchFamily="50" charset="-34"/>
              </a:rPr>
              <a:t>นางสาวณัฐนิชา</a:t>
            </a:r>
            <a:r>
              <a:rPr lang="th-TH" sz="1800" dirty="0">
                <a:latin typeface="Anakotmai Bold" panose="00000800000000000000" pitchFamily="50" charset="-34"/>
                <a:cs typeface="Anakotmai Bold" panose="00000800000000000000" pitchFamily="50" charset="-34"/>
              </a:rPr>
              <a:t>	</a:t>
            </a:r>
            <a:r>
              <a:rPr lang="th-TH" sz="1800" dirty="0">
                <a:solidFill>
                  <a:schemeClr val="dk1"/>
                </a:solidFill>
                <a:latin typeface="Anakotmai Bold" panose="00000800000000000000" pitchFamily="50" charset="-34"/>
                <a:cs typeface="Anakotmai Bold" panose="00000800000000000000" pitchFamily="50" charset="-34"/>
              </a:rPr>
              <a:t>เกตุเนียม</a:t>
            </a:r>
            <a:r>
              <a:rPr lang="en-US" sz="1800" dirty="0">
                <a:solidFill>
                  <a:schemeClr val="dk1"/>
                </a:solidFill>
                <a:latin typeface="Anakotmai Bold" panose="00000800000000000000" pitchFamily="50" charset="-34"/>
                <a:cs typeface="Anakotmai Bold" panose="00000800000000000000" pitchFamily="50" charset="-34"/>
              </a:rPr>
              <a:t>	6309658844</a:t>
            </a:r>
          </a:p>
          <a:p>
            <a:pPr marL="0" lvl="0" indent="0" algn="thaiDist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1800" dirty="0">
                <a:solidFill>
                  <a:schemeClr val="dk1"/>
                </a:solidFill>
                <a:latin typeface="Anakotmai Bold" panose="00000800000000000000" pitchFamily="50" charset="-34"/>
                <a:cs typeface="Anakotmai Bold" panose="00000800000000000000" pitchFamily="50" charset="-34"/>
              </a:rPr>
              <a:t>นายปกรณ์กิตต์</a:t>
            </a:r>
            <a:r>
              <a:rPr lang="th-TH" sz="1800" dirty="0">
                <a:latin typeface="Anakotmai Bold" panose="00000800000000000000" pitchFamily="50" charset="-34"/>
                <a:cs typeface="Anakotmai Bold" panose="00000800000000000000" pitchFamily="50" charset="-34"/>
              </a:rPr>
              <a:t>	</a:t>
            </a:r>
            <a:r>
              <a:rPr lang="th-TH" sz="1800" dirty="0">
                <a:solidFill>
                  <a:schemeClr val="dk1"/>
                </a:solidFill>
                <a:latin typeface="Anakotmai Bold" panose="00000800000000000000" pitchFamily="50" charset="-34"/>
                <a:cs typeface="Anakotmai Bold" panose="00000800000000000000" pitchFamily="50" charset="-34"/>
              </a:rPr>
              <a:t>กัลยาพิเชฏฐ์</a:t>
            </a:r>
            <a:r>
              <a:rPr lang="en-US" sz="1800" dirty="0">
                <a:solidFill>
                  <a:schemeClr val="dk1"/>
                </a:solidFill>
                <a:latin typeface="Anakotmai Bold" panose="00000800000000000000" pitchFamily="50" charset="-34"/>
                <a:cs typeface="Anakotmai Bold" panose="00000800000000000000" pitchFamily="50" charset="-34"/>
              </a:rPr>
              <a:t>	6309658992</a:t>
            </a:r>
          </a:p>
          <a:p>
            <a:pPr marL="0" lvl="0" indent="0" algn="thaiDist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1800" dirty="0">
                <a:solidFill>
                  <a:schemeClr val="dk1"/>
                </a:solidFill>
                <a:latin typeface="Anakotmai Bold" panose="00000800000000000000" pitchFamily="50" charset="-34"/>
                <a:cs typeface="Anakotmai Bold" panose="00000800000000000000" pitchFamily="50" charset="-34"/>
              </a:rPr>
              <a:t>นายคณาธิป</a:t>
            </a:r>
            <a:r>
              <a:rPr lang="th-TH" sz="1800" dirty="0">
                <a:latin typeface="Anakotmai Bold" panose="00000800000000000000" pitchFamily="50" charset="-34"/>
                <a:cs typeface="Anakotmai Bold" panose="00000800000000000000" pitchFamily="50" charset="-34"/>
              </a:rPr>
              <a:t>	</a:t>
            </a:r>
            <a:r>
              <a:rPr lang="th-TH" sz="1800" dirty="0">
                <a:solidFill>
                  <a:schemeClr val="dk1"/>
                </a:solidFill>
                <a:latin typeface="Anakotmai Bold" panose="00000800000000000000" pitchFamily="50" charset="-34"/>
                <a:cs typeface="Anakotmai Bold" panose="00000800000000000000" pitchFamily="50" charset="-34"/>
              </a:rPr>
              <a:t>ภัทรพรพงศ์</a:t>
            </a:r>
            <a:r>
              <a:rPr lang="en-US" sz="1800" dirty="0">
                <a:solidFill>
                  <a:schemeClr val="dk1"/>
                </a:solidFill>
                <a:latin typeface="Anakotmai Bold" panose="00000800000000000000" pitchFamily="50" charset="-34"/>
                <a:cs typeface="Anakotmai Bold" panose="00000800000000000000" pitchFamily="50" charset="-34"/>
              </a:rPr>
              <a:t>	6309659115</a:t>
            </a:r>
          </a:p>
          <a:p>
            <a:pPr marL="457200" lvl="0" indent="-330200" algn="thaiDi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"/>
              <a:buChar char="●"/>
            </a:pPr>
            <a:endParaRPr lang="en-US" sz="1800" dirty="0">
              <a:latin typeface="Anakotmai Bold" panose="00000800000000000000" pitchFamily="50" charset="-34"/>
              <a:cs typeface="Anakotmai Bold" panose="00000800000000000000" pitchFamily="50" charset="-34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6" name="Google Shape;2216;p37"/>
          <p:cNvSpPr txBox="1">
            <a:spLocks noGrp="1"/>
          </p:cNvSpPr>
          <p:nvPr>
            <p:ph type="title"/>
          </p:nvPr>
        </p:nvSpPr>
        <p:spPr>
          <a:xfrm>
            <a:off x="1348560" y="438000"/>
            <a:ext cx="7704000" cy="488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dirty="0"/>
              <a:t>conclusion</a:t>
            </a:r>
            <a:endParaRPr sz="5400" dirty="0"/>
          </a:p>
        </p:txBody>
      </p:sp>
      <p:grpSp>
        <p:nvGrpSpPr>
          <p:cNvPr id="2222" name="Google Shape;2222;p37"/>
          <p:cNvGrpSpPr/>
          <p:nvPr/>
        </p:nvGrpSpPr>
        <p:grpSpPr>
          <a:xfrm rot="5400000">
            <a:off x="-675118" y="2982012"/>
            <a:ext cx="4196814" cy="1094034"/>
            <a:chOff x="2123132" y="1682384"/>
            <a:chExt cx="4809576" cy="889375"/>
          </a:xfrm>
        </p:grpSpPr>
        <p:grpSp>
          <p:nvGrpSpPr>
            <p:cNvPr id="2223" name="Google Shape;2223;p37"/>
            <p:cNvGrpSpPr/>
            <p:nvPr/>
          </p:nvGrpSpPr>
          <p:grpSpPr>
            <a:xfrm>
              <a:off x="2123132" y="1694596"/>
              <a:ext cx="980795" cy="877163"/>
              <a:chOff x="2123132" y="1694596"/>
              <a:chExt cx="980795" cy="877163"/>
            </a:xfrm>
          </p:grpSpPr>
          <p:sp>
            <p:nvSpPr>
              <p:cNvPr id="2224" name="Google Shape;2224;p37"/>
              <p:cNvSpPr/>
              <p:nvPr/>
            </p:nvSpPr>
            <p:spPr>
              <a:xfrm>
                <a:off x="2211467" y="2483296"/>
                <a:ext cx="122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5" name="Google Shape;2225;p37"/>
              <p:cNvSpPr/>
              <p:nvPr/>
            </p:nvSpPr>
            <p:spPr>
              <a:xfrm>
                <a:off x="2211467" y="1804195"/>
                <a:ext cx="122" cy="633540"/>
              </a:xfrm>
              <a:custGeom>
                <a:avLst/>
                <a:gdLst/>
                <a:ahLst/>
                <a:cxnLst/>
                <a:rect l="l" t="t" r="r" b="b"/>
                <a:pathLst>
                  <a:path w="1" h="5214" fill="none" extrusionOk="0">
                    <a:moveTo>
                      <a:pt x="0" y="5213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6" name="Google Shape;2226;p37"/>
              <p:cNvSpPr/>
              <p:nvPr/>
            </p:nvSpPr>
            <p:spPr>
              <a:xfrm>
                <a:off x="2211467" y="1782810"/>
                <a:ext cx="122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1"/>
                    </a:moveTo>
                    <a:lnTo>
                      <a:pt x="0" y="1"/>
                    </a:lnTo>
                    <a:close/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7" name="Google Shape;2227;p37"/>
              <p:cNvSpPr/>
              <p:nvPr/>
            </p:nvSpPr>
            <p:spPr>
              <a:xfrm>
                <a:off x="2257032" y="1782810"/>
                <a:ext cx="633662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5215" h="1" fill="none" extrusionOk="0">
                    <a:moveTo>
                      <a:pt x="1" y="1"/>
                    </a:moveTo>
                    <a:lnTo>
                      <a:pt x="5214" y="1"/>
                    </a:lnTo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8" name="Google Shape;2228;p37"/>
              <p:cNvSpPr/>
              <p:nvPr/>
            </p:nvSpPr>
            <p:spPr>
              <a:xfrm>
                <a:off x="2911832" y="1782810"/>
                <a:ext cx="122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1"/>
                    </a:moveTo>
                    <a:lnTo>
                      <a:pt x="0" y="1"/>
                    </a:lnTo>
                    <a:close/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9" name="Google Shape;2229;p37"/>
              <p:cNvSpPr/>
              <p:nvPr/>
            </p:nvSpPr>
            <p:spPr>
              <a:xfrm>
                <a:off x="2911832" y="1825459"/>
                <a:ext cx="122" cy="633540"/>
              </a:xfrm>
              <a:custGeom>
                <a:avLst/>
                <a:gdLst/>
                <a:ahLst/>
                <a:cxnLst/>
                <a:rect l="l" t="t" r="r" b="b"/>
                <a:pathLst>
                  <a:path w="1" h="5214" fill="none" extrusionOk="0">
                    <a:moveTo>
                      <a:pt x="0" y="1"/>
                    </a:moveTo>
                    <a:lnTo>
                      <a:pt x="0" y="5214"/>
                    </a:lnTo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0" name="Google Shape;2230;p37"/>
              <p:cNvSpPr/>
              <p:nvPr/>
            </p:nvSpPr>
            <p:spPr>
              <a:xfrm>
                <a:off x="2911832" y="2483296"/>
                <a:ext cx="122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1" name="Google Shape;2231;p37"/>
              <p:cNvSpPr/>
              <p:nvPr/>
            </p:nvSpPr>
            <p:spPr>
              <a:xfrm>
                <a:off x="2235768" y="2483296"/>
                <a:ext cx="633540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5214" h="1" fill="none" extrusionOk="0">
                    <a:moveTo>
                      <a:pt x="5214" y="0"/>
                    </a:moveTo>
                    <a:lnTo>
                      <a:pt x="1" y="0"/>
                    </a:lnTo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2" name="Google Shape;2232;p37"/>
              <p:cNvSpPr/>
              <p:nvPr/>
            </p:nvSpPr>
            <p:spPr>
              <a:xfrm>
                <a:off x="2123132" y="1694596"/>
                <a:ext cx="880200" cy="877163"/>
              </a:xfrm>
              <a:custGeom>
                <a:avLst/>
                <a:gdLst/>
                <a:ahLst/>
                <a:cxnLst/>
                <a:rect l="l" t="t" r="r" b="b"/>
                <a:pathLst>
                  <a:path w="7244" h="7219" fill="none" extrusionOk="0">
                    <a:moveTo>
                      <a:pt x="0" y="0"/>
                    </a:moveTo>
                    <a:lnTo>
                      <a:pt x="7243" y="0"/>
                    </a:lnTo>
                    <a:lnTo>
                      <a:pt x="7243" y="7218"/>
                    </a:lnTo>
                    <a:lnTo>
                      <a:pt x="0" y="7218"/>
                    </a:lnTo>
                    <a:close/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3" name="Google Shape;2233;p37"/>
              <p:cNvSpPr/>
              <p:nvPr/>
            </p:nvSpPr>
            <p:spPr>
              <a:xfrm>
                <a:off x="3006456" y="2245750"/>
                <a:ext cx="64156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528" h="1" fill="none" extrusionOk="0">
                    <a:moveTo>
                      <a:pt x="1" y="0"/>
                    </a:moveTo>
                    <a:lnTo>
                      <a:pt x="527" y="0"/>
                    </a:lnTo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4" name="Google Shape;2234;p37"/>
              <p:cNvSpPr/>
              <p:nvPr/>
            </p:nvSpPr>
            <p:spPr>
              <a:xfrm>
                <a:off x="3003318" y="1913794"/>
                <a:ext cx="100608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828" h="1" fill="none" extrusionOk="0">
                    <a:moveTo>
                      <a:pt x="1" y="1"/>
                    </a:moveTo>
                    <a:lnTo>
                      <a:pt x="828" y="1"/>
                    </a:lnTo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5" name="Google Shape;2235;p37"/>
              <p:cNvSpPr/>
              <p:nvPr/>
            </p:nvSpPr>
            <p:spPr>
              <a:xfrm>
                <a:off x="3003331" y="2005167"/>
                <a:ext cx="76307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628" h="1" fill="none" extrusionOk="0">
                    <a:moveTo>
                      <a:pt x="1" y="1"/>
                    </a:moveTo>
                    <a:lnTo>
                      <a:pt x="627" y="1"/>
                    </a:lnTo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36" name="Google Shape;2236;p37"/>
            <p:cNvGrpSpPr/>
            <p:nvPr/>
          </p:nvGrpSpPr>
          <p:grpSpPr>
            <a:xfrm>
              <a:off x="4892683" y="1682384"/>
              <a:ext cx="2040025" cy="877163"/>
              <a:chOff x="4892683" y="1682384"/>
              <a:chExt cx="2040025" cy="877163"/>
            </a:xfrm>
          </p:grpSpPr>
          <p:sp>
            <p:nvSpPr>
              <p:cNvPr id="2237" name="Google Shape;2237;p37"/>
              <p:cNvSpPr/>
              <p:nvPr/>
            </p:nvSpPr>
            <p:spPr>
              <a:xfrm flipH="1">
                <a:off x="6932586" y="2483296"/>
                <a:ext cx="122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8" name="Google Shape;2238;p37"/>
              <p:cNvSpPr/>
              <p:nvPr/>
            </p:nvSpPr>
            <p:spPr>
              <a:xfrm flipH="1">
                <a:off x="5749448" y="1817360"/>
                <a:ext cx="122" cy="633540"/>
              </a:xfrm>
              <a:custGeom>
                <a:avLst/>
                <a:gdLst/>
                <a:ahLst/>
                <a:cxnLst/>
                <a:rect l="l" t="t" r="r" b="b"/>
                <a:pathLst>
                  <a:path w="1" h="5214" fill="none" extrusionOk="0">
                    <a:moveTo>
                      <a:pt x="0" y="5213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239" name="Google Shape;2239;p37"/>
              <p:cNvSpPr/>
              <p:nvPr/>
            </p:nvSpPr>
            <p:spPr>
              <a:xfrm flipH="1">
                <a:off x="6932586" y="1782810"/>
                <a:ext cx="122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1"/>
                    </a:moveTo>
                    <a:lnTo>
                      <a:pt x="0" y="1"/>
                    </a:lnTo>
                    <a:close/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0" name="Google Shape;2240;p37"/>
              <p:cNvSpPr/>
              <p:nvPr/>
            </p:nvSpPr>
            <p:spPr>
              <a:xfrm flipH="1" flipV="1">
                <a:off x="5115787" y="1782932"/>
                <a:ext cx="633661" cy="37166"/>
              </a:xfrm>
              <a:custGeom>
                <a:avLst/>
                <a:gdLst/>
                <a:ahLst/>
                <a:cxnLst/>
                <a:rect l="l" t="t" r="r" b="b"/>
                <a:pathLst>
                  <a:path w="5215" h="1" fill="none" extrusionOk="0">
                    <a:moveTo>
                      <a:pt x="1" y="1"/>
                    </a:moveTo>
                    <a:lnTo>
                      <a:pt x="5214" y="1"/>
                    </a:lnTo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241" name="Google Shape;2241;p37"/>
              <p:cNvSpPr/>
              <p:nvPr/>
            </p:nvSpPr>
            <p:spPr>
              <a:xfrm flipH="1">
                <a:off x="6232222" y="1782810"/>
                <a:ext cx="122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1"/>
                    </a:moveTo>
                    <a:lnTo>
                      <a:pt x="0" y="1"/>
                    </a:lnTo>
                    <a:close/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2" name="Google Shape;2242;p37"/>
              <p:cNvSpPr/>
              <p:nvPr/>
            </p:nvSpPr>
            <p:spPr>
              <a:xfrm flipH="1">
                <a:off x="5095851" y="1804195"/>
                <a:ext cx="122" cy="633540"/>
              </a:xfrm>
              <a:custGeom>
                <a:avLst/>
                <a:gdLst/>
                <a:ahLst/>
                <a:cxnLst/>
                <a:rect l="l" t="t" r="r" b="b"/>
                <a:pathLst>
                  <a:path w="1" h="5214" fill="none" extrusionOk="0">
                    <a:moveTo>
                      <a:pt x="0" y="1"/>
                    </a:moveTo>
                    <a:lnTo>
                      <a:pt x="0" y="5214"/>
                    </a:lnTo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3" name="Google Shape;2243;p37"/>
              <p:cNvSpPr/>
              <p:nvPr/>
            </p:nvSpPr>
            <p:spPr>
              <a:xfrm flipH="1">
                <a:off x="6232222" y="2483296"/>
                <a:ext cx="122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4" name="Google Shape;2244;p37"/>
              <p:cNvSpPr/>
              <p:nvPr/>
            </p:nvSpPr>
            <p:spPr>
              <a:xfrm flipH="1">
                <a:off x="5103811" y="2483297"/>
                <a:ext cx="633539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5214" h="1" fill="none" extrusionOk="0">
                    <a:moveTo>
                      <a:pt x="5214" y="0"/>
                    </a:moveTo>
                    <a:lnTo>
                      <a:pt x="1" y="0"/>
                    </a:lnTo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245" name="Google Shape;2245;p37"/>
              <p:cNvSpPr/>
              <p:nvPr/>
            </p:nvSpPr>
            <p:spPr>
              <a:xfrm flipH="1">
                <a:off x="4994515" y="1682384"/>
                <a:ext cx="880200" cy="877163"/>
              </a:xfrm>
              <a:custGeom>
                <a:avLst/>
                <a:gdLst/>
                <a:ahLst/>
                <a:cxnLst/>
                <a:rect l="l" t="t" r="r" b="b"/>
                <a:pathLst>
                  <a:path w="7244" h="7219" fill="none" extrusionOk="0">
                    <a:moveTo>
                      <a:pt x="0" y="0"/>
                    </a:moveTo>
                    <a:lnTo>
                      <a:pt x="7243" y="0"/>
                    </a:lnTo>
                    <a:lnTo>
                      <a:pt x="7243" y="7218"/>
                    </a:lnTo>
                    <a:lnTo>
                      <a:pt x="0" y="7218"/>
                    </a:lnTo>
                    <a:close/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6" name="Google Shape;2246;p37"/>
              <p:cNvSpPr/>
              <p:nvPr/>
            </p:nvSpPr>
            <p:spPr>
              <a:xfrm flipH="1">
                <a:off x="4892683" y="1920480"/>
                <a:ext cx="100608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828" h="1" fill="none" extrusionOk="0">
                    <a:moveTo>
                      <a:pt x="1" y="1"/>
                    </a:moveTo>
                    <a:lnTo>
                      <a:pt x="828" y="1"/>
                    </a:lnTo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7" name="Google Shape;2247;p37"/>
              <p:cNvSpPr/>
              <p:nvPr/>
            </p:nvSpPr>
            <p:spPr>
              <a:xfrm flipH="1">
                <a:off x="4915759" y="2005289"/>
                <a:ext cx="76308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628" h="1" fill="none" extrusionOk="0">
                    <a:moveTo>
                      <a:pt x="1" y="1"/>
                    </a:moveTo>
                    <a:lnTo>
                      <a:pt x="627" y="1"/>
                    </a:lnTo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8" name="Google Shape;2248;p37"/>
              <p:cNvSpPr/>
              <p:nvPr/>
            </p:nvSpPr>
            <p:spPr>
              <a:xfrm flipH="1">
                <a:off x="4929121" y="2245872"/>
                <a:ext cx="64156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528" h="1" fill="none" extrusionOk="0">
                    <a:moveTo>
                      <a:pt x="1" y="0"/>
                    </a:moveTo>
                    <a:lnTo>
                      <a:pt x="527" y="0"/>
                    </a:lnTo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cxnSp>
          <p:nvCxnSpPr>
            <p:cNvPr id="2249" name="Google Shape;2249;p37"/>
            <p:cNvCxnSpPr>
              <a:cxnSpLocks/>
            </p:cNvCxnSpPr>
            <p:nvPr/>
          </p:nvCxnSpPr>
          <p:spPr>
            <a:xfrm rot="16200000">
              <a:off x="3999921" y="1137190"/>
              <a:ext cx="6388" cy="199388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6" name="Rectangle 95">
            <a:extLst>
              <a:ext uri="{FF2B5EF4-FFF2-40B4-BE49-F238E27FC236}">
                <a16:creationId xmlns:a16="http://schemas.microsoft.com/office/drawing/2014/main" id="{DF71A6DD-B721-404C-A006-F493762AD00F}"/>
              </a:ext>
            </a:extLst>
          </p:cNvPr>
          <p:cNvSpPr/>
          <p:nvPr/>
        </p:nvSpPr>
        <p:spPr>
          <a:xfrm>
            <a:off x="8334328" y="111318"/>
            <a:ext cx="556591" cy="3975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18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73E6A1A-4853-4048-9FAF-3F94F2CF5E7D}"/>
              </a:ext>
            </a:extLst>
          </p:cNvPr>
          <p:cNvSpPr/>
          <p:nvPr/>
        </p:nvSpPr>
        <p:spPr>
          <a:xfrm>
            <a:off x="3296305" y="2571291"/>
            <a:ext cx="381639" cy="36088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7" name="Google Shape;12102;p64">
            <a:extLst>
              <a:ext uri="{FF2B5EF4-FFF2-40B4-BE49-F238E27FC236}">
                <a16:creationId xmlns:a16="http://schemas.microsoft.com/office/drawing/2014/main" id="{7C1EECF3-22C3-4EAE-B892-66F0A8725E4A}"/>
              </a:ext>
            </a:extLst>
          </p:cNvPr>
          <p:cNvGrpSpPr/>
          <p:nvPr/>
        </p:nvGrpSpPr>
        <p:grpSpPr>
          <a:xfrm>
            <a:off x="1260019" y="4125495"/>
            <a:ext cx="328071" cy="349427"/>
            <a:chOff x="5421475" y="1945825"/>
            <a:chExt cx="278050" cy="296150"/>
          </a:xfrm>
          <a:solidFill>
            <a:schemeClr val="tx1"/>
          </a:solidFill>
        </p:grpSpPr>
        <p:sp>
          <p:nvSpPr>
            <p:cNvPr id="98" name="Google Shape;12103;p64">
              <a:extLst>
                <a:ext uri="{FF2B5EF4-FFF2-40B4-BE49-F238E27FC236}">
                  <a16:creationId xmlns:a16="http://schemas.microsoft.com/office/drawing/2014/main" id="{06AC9BEB-E9A2-45D9-A2D6-9FEDA0106B67}"/>
                </a:ext>
              </a:extLst>
            </p:cNvPr>
            <p:cNvSpPr/>
            <p:nvPr/>
          </p:nvSpPr>
          <p:spPr>
            <a:xfrm>
              <a:off x="5472650" y="1999375"/>
              <a:ext cx="172525" cy="242600"/>
            </a:xfrm>
            <a:custGeom>
              <a:avLst/>
              <a:gdLst/>
              <a:ahLst/>
              <a:cxnLst/>
              <a:rect l="l" t="t" r="r" b="b"/>
              <a:pathLst>
                <a:path w="6901" h="9704" extrusionOk="0">
                  <a:moveTo>
                    <a:pt x="1765" y="1355"/>
                  </a:moveTo>
                  <a:cubicBezTo>
                    <a:pt x="1986" y="1355"/>
                    <a:pt x="2143" y="1513"/>
                    <a:pt x="2143" y="1702"/>
                  </a:cubicBezTo>
                  <a:lnTo>
                    <a:pt x="2143" y="2048"/>
                  </a:lnTo>
                  <a:lnTo>
                    <a:pt x="1765" y="2048"/>
                  </a:lnTo>
                  <a:cubicBezTo>
                    <a:pt x="1671" y="2048"/>
                    <a:pt x="1545" y="2048"/>
                    <a:pt x="1419" y="2111"/>
                  </a:cubicBezTo>
                  <a:lnTo>
                    <a:pt x="1419" y="1702"/>
                  </a:lnTo>
                  <a:cubicBezTo>
                    <a:pt x="1419" y="1513"/>
                    <a:pt x="1576" y="1355"/>
                    <a:pt x="1765" y="1355"/>
                  </a:cubicBezTo>
                  <a:close/>
                  <a:moveTo>
                    <a:pt x="3151" y="631"/>
                  </a:moveTo>
                  <a:cubicBezTo>
                    <a:pt x="3341" y="631"/>
                    <a:pt x="3498" y="788"/>
                    <a:pt x="3498" y="1009"/>
                  </a:cubicBezTo>
                  <a:lnTo>
                    <a:pt x="3498" y="2111"/>
                  </a:lnTo>
                  <a:cubicBezTo>
                    <a:pt x="3404" y="2048"/>
                    <a:pt x="3277" y="2017"/>
                    <a:pt x="3151" y="2017"/>
                  </a:cubicBezTo>
                  <a:lnTo>
                    <a:pt x="2805" y="2017"/>
                  </a:lnTo>
                  <a:lnTo>
                    <a:pt x="2805" y="1009"/>
                  </a:lnTo>
                  <a:cubicBezTo>
                    <a:pt x="2805" y="788"/>
                    <a:pt x="2962" y="631"/>
                    <a:pt x="3151" y="631"/>
                  </a:cubicBezTo>
                  <a:close/>
                  <a:moveTo>
                    <a:pt x="4538" y="1355"/>
                  </a:moveTo>
                  <a:cubicBezTo>
                    <a:pt x="4727" y="1355"/>
                    <a:pt x="4884" y="1513"/>
                    <a:pt x="4884" y="1702"/>
                  </a:cubicBezTo>
                  <a:lnTo>
                    <a:pt x="4884" y="3088"/>
                  </a:lnTo>
                  <a:cubicBezTo>
                    <a:pt x="4884" y="3277"/>
                    <a:pt x="4727" y="3435"/>
                    <a:pt x="4538" y="3435"/>
                  </a:cubicBezTo>
                  <a:cubicBezTo>
                    <a:pt x="4349" y="3435"/>
                    <a:pt x="4191" y="3277"/>
                    <a:pt x="4191" y="3088"/>
                  </a:cubicBezTo>
                  <a:lnTo>
                    <a:pt x="4191" y="1702"/>
                  </a:lnTo>
                  <a:cubicBezTo>
                    <a:pt x="4191" y="1513"/>
                    <a:pt x="4349" y="1355"/>
                    <a:pt x="4538" y="1355"/>
                  </a:cubicBezTo>
                  <a:close/>
                  <a:moveTo>
                    <a:pt x="5924" y="2017"/>
                  </a:moveTo>
                  <a:cubicBezTo>
                    <a:pt x="6113" y="2017"/>
                    <a:pt x="6270" y="2174"/>
                    <a:pt x="6270" y="2363"/>
                  </a:cubicBezTo>
                  <a:lnTo>
                    <a:pt x="6270" y="3088"/>
                  </a:lnTo>
                  <a:cubicBezTo>
                    <a:pt x="6270" y="3277"/>
                    <a:pt x="6113" y="3435"/>
                    <a:pt x="5924" y="3435"/>
                  </a:cubicBezTo>
                  <a:cubicBezTo>
                    <a:pt x="5703" y="3435"/>
                    <a:pt x="5546" y="3277"/>
                    <a:pt x="5546" y="3088"/>
                  </a:cubicBezTo>
                  <a:lnTo>
                    <a:pt x="5546" y="2363"/>
                  </a:lnTo>
                  <a:cubicBezTo>
                    <a:pt x="5546" y="2174"/>
                    <a:pt x="5703" y="2017"/>
                    <a:pt x="5924" y="2017"/>
                  </a:cubicBezTo>
                  <a:close/>
                  <a:moveTo>
                    <a:pt x="3120" y="2741"/>
                  </a:moveTo>
                  <a:cubicBezTo>
                    <a:pt x="3309" y="2741"/>
                    <a:pt x="3467" y="2899"/>
                    <a:pt x="3467" y="3088"/>
                  </a:cubicBezTo>
                  <a:cubicBezTo>
                    <a:pt x="3467" y="3277"/>
                    <a:pt x="3309" y="3435"/>
                    <a:pt x="3120" y="3435"/>
                  </a:cubicBezTo>
                  <a:lnTo>
                    <a:pt x="1734" y="3435"/>
                  </a:lnTo>
                  <a:cubicBezTo>
                    <a:pt x="1545" y="3435"/>
                    <a:pt x="1387" y="3592"/>
                    <a:pt x="1387" y="3781"/>
                  </a:cubicBezTo>
                  <a:cubicBezTo>
                    <a:pt x="1387" y="4002"/>
                    <a:pt x="1545" y="4159"/>
                    <a:pt x="1734" y="4159"/>
                  </a:cubicBezTo>
                  <a:cubicBezTo>
                    <a:pt x="2679" y="4159"/>
                    <a:pt x="3467" y="4947"/>
                    <a:pt x="3467" y="5892"/>
                  </a:cubicBezTo>
                  <a:cubicBezTo>
                    <a:pt x="3467" y="6081"/>
                    <a:pt x="3624" y="6238"/>
                    <a:pt x="3845" y="6238"/>
                  </a:cubicBezTo>
                  <a:cubicBezTo>
                    <a:pt x="4034" y="6238"/>
                    <a:pt x="4191" y="6081"/>
                    <a:pt x="4191" y="5892"/>
                  </a:cubicBezTo>
                  <a:cubicBezTo>
                    <a:pt x="4191" y="5167"/>
                    <a:pt x="3876" y="4537"/>
                    <a:pt x="3435" y="4096"/>
                  </a:cubicBezTo>
                  <a:cubicBezTo>
                    <a:pt x="3593" y="4065"/>
                    <a:pt x="3750" y="4002"/>
                    <a:pt x="3876" y="3876"/>
                  </a:cubicBezTo>
                  <a:cubicBezTo>
                    <a:pt x="4065" y="4033"/>
                    <a:pt x="4317" y="4159"/>
                    <a:pt x="4569" y="4159"/>
                  </a:cubicBezTo>
                  <a:cubicBezTo>
                    <a:pt x="4853" y="4159"/>
                    <a:pt x="5073" y="4033"/>
                    <a:pt x="5294" y="3876"/>
                  </a:cubicBezTo>
                  <a:cubicBezTo>
                    <a:pt x="5483" y="4033"/>
                    <a:pt x="5703" y="4159"/>
                    <a:pt x="5987" y="4159"/>
                  </a:cubicBezTo>
                  <a:cubicBezTo>
                    <a:pt x="6113" y="4159"/>
                    <a:pt x="6239" y="4096"/>
                    <a:pt x="6333" y="4065"/>
                  </a:cubicBezTo>
                  <a:lnTo>
                    <a:pt x="6333" y="5167"/>
                  </a:lnTo>
                  <a:cubicBezTo>
                    <a:pt x="6333" y="5923"/>
                    <a:pt x="5861" y="6554"/>
                    <a:pt x="5199" y="6774"/>
                  </a:cubicBezTo>
                  <a:cubicBezTo>
                    <a:pt x="5042" y="6837"/>
                    <a:pt x="4979" y="6995"/>
                    <a:pt x="4979" y="7089"/>
                  </a:cubicBezTo>
                  <a:lnTo>
                    <a:pt x="4979" y="7562"/>
                  </a:lnTo>
                  <a:lnTo>
                    <a:pt x="2206" y="7562"/>
                  </a:lnTo>
                  <a:lnTo>
                    <a:pt x="2206" y="7089"/>
                  </a:lnTo>
                  <a:cubicBezTo>
                    <a:pt x="2206" y="6932"/>
                    <a:pt x="2143" y="6837"/>
                    <a:pt x="1986" y="6774"/>
                  </a:cubicBezTo>
                  <a:cubicBezTo>
                    <a:pt x="1261" y="6554"/>
                    <a:pt x="820" y="5892"/>
                    <a:pt x="820" y="5167"/>
                  </a:cubicBezTo>
                  <a:lnTo>
                    <a:pt x="820" y="3750"/>
                  </a:lnTo>
                  <a:lnTo>
                    <a:pt x="726" y="3750"/>
                  </a:lnTo>
                  <a:cubicBezTo>
                    <a:pt x="726" y="3151"/>
                    <a:pt x="1198" y="2741"/>
                    <a:pt x="1734" y="2741"/>
                  </a:cubicBezTo>
                  <a:close/>
                  <a:moveTo>
                    <a:pt x="5199" y="8286"/>
                  </a:moveTo>
                  <a:cubicBezTo>
                    <a:pt x="5388" y="8286"/>
                    <a:pt x="5546" y="8444"/>
                    <a:pt x="5546" y="8633"/>
                  </a:cubicBezTo>
                  <a:lnTo>
                    <a:pt x="5546" y="8979"/>
                  </a:lnTo>
                  <a:lnTo>
                    <a:pt x="1387" y="8979"/>
                  </a:lnTo>
                  <a:lnTo>
                    <a:pt x="1387" y="8633"/>
                  </a:lnTo>
                  <a:cubicBezTo>
                    <a:pt x="1387" y="8444"/>
                    <a:pt x="1545" y="8286"/>
                    <a:pt x="1734" y="8286"/>
                  </a:cubicBezTo>
                  <a:close/>
                  <a:moveTo>
                    <a:pt x="3120" y="1"/>
                  </a:moveTo>
                  <a:cubicBezTo>
                    <a:pt x="2647" y="1"/>
                    <a:pt x="2269" y="316"/>
                    <a:pt x="2143" y="757"/>
                  </a:cubicBezTo>
                  <a:cubicBezTo>
                    <a:pt x="2017" y="725"/>
                    <a:pt x="1891" y="694"/>
                    <a:pt x="1734" y="694"/>
                  </a:cubicBezTo>
                  <a:cubicBezTo>
                    <a:pt x="1167" y="694"/>
                    <a:pt x="726" y="1166"/>
                    <a:pt x="726" y="1702"/>
                  </a:cubicBezTo>
                  <a:lnTo>
                    <a:pt x="726" y="2426"/>
                  </a:lnTo>
                  <a:cubicBezTo>
                    <a:pt x="285" y="2678"/>
                    <a:pt x="1" y="3214"/>
                    <a:pt x="1" y="3750"/>
                  </a:cubicBezTo>
                  <a:lnTo>
                    <a:pt x="1" y="5136"/>
                  </a:lnTo>
                  <a:cubicBezTo>
                    <a:pt x="1" y="6081"/>
                    <a:pt x="568" y="6932"/>
                    <a:pt x="1387" y="7341"/>
                  </a:cubicBezTo>
                  <a:lnTo>
                    <a:pt x="1387" y="7656"/>
                  </a:lnTo>
                  <a:cubicBezTo>
                    <a:pt x="1009" y="7814"/>
                    <a:pt x="694" y="8160"/>
                    <a:pt x="694" y="8633"/>
                  </a:cubicBezTo>
                  <a:lnTo>
                    <a:pt x="694" y="9357"/>
                  </a:lnTo>
                  <a:cubicBezTo>
                    <a:pt x="694" y="9546"/>
                    <a:pt x="852" y="9704"/>
                    <a:pt x="1041" y="9704"/>
                  </a:cubicBezTo>
                  <a:lnTo>
                    <a:pt x="5892" y="9704"/>
                  </a:lnTo>
                  <a:cubicBezTo>
                    <a:pt x="6081" y="9704"/>
                    <a:pt x="6239" y="9546"/>
                    <a:pt x="6239" y="9357"/>
                  </a:cubicBezTo>
                  <a:lnTo>
                    <a:pt x="6239" y="8633"/>
                  </a:lnTo>
                  <a:cubicBezTo>
                    <a:pt x="6239" y="8192"/>
                    <a:pt x="5955" y="7814"/>
                    <a:pt x="5514" y="7656"/>
                  </a:cubicBezTo>
                  <a:lnTo>
                    <a:pt x="5514" y="7341"/>
                  </a:lnTo>
                  <a:cubicBezTo>
                    <a:pt x="6365" y="6932"/>
                    <a:pt x="6901" y="6081"/>
                    <a:pt x="6901" y="5136"/>
                  </a:cubicBezTo>
                  <a:lnTo>
                    <a:pt x="6901" y="2363"/>
                  </a:lnTo>
                  <a:cubicBezTo>
                    <a:pt x="6901" y="1796"/>
                    <a:pt x="6428" y="1355"/>
                    <a:pt x="5892" y="1355"/>
                  </a:cubicBezTo>
                  <a:cubicBezTo>
                    <a:pt x="5766" y="1355"/>
                    <a:pt x="5609" y="1387"/>
                    <a:pt x="5483" y="1418"/>
                  </a:cubicBezTo>
                  <a:cubicBezTo>
                    <a:pt x="5357" y="1009"/>
                    <a:pt x="4979" y="694"/>
                    <a:pt x="4506" y="694"/>
                  </a:cubicBezTo>
                  <a:cubicBezTo>
                    <a:pt x="4380" y="694"/>
                    <a:pt x="4223" y="725"/>
                    <a:pt x="4097" y="757"/>
                  </a:cubicBezTo>
                  <a:cubicBezTo>
                    <a:pt x="4002" y="316"/>
                    <a:pt x="3593" y="1"/>
                    <a:pt x="31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12104;p64">
              <a:extLst>
                <a:ext uri="{FF2B5EF4-FFF2-40B4-BE49-F238E27FC236}">
                  <a16:creationId xmlns:a16="http://schemas.microsoft.com/office/drawing/2014/main" id="{41996413-5EF3-4021-A759-362C0F31EADB}"/>
                </a:ext>
              </a:extLst>
            </p:cNvPr>
            <p:cNvSpPr/>
            <p:nvPr/>
          </p:nvSpPr>
          <p:spPr>
            <a:xfrm>
              <a:off x="5559300" y="1945825"/>
              <a:ext cx="18150" cy="44125"/>
            </a:xfrm>
            <a:custGeom>
              <a:avLst/>
              <a:gdLst/>
              <a:ahLst/>
              <a:cxnLst/>
              <a:rect l="l" t="t" r="r" b="b"/>
              <a:pathLst>
                <a:path w="726" h="1765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1418"/>
                  </a:lnTo>
                  <a:cubicBezTo>
                    <a:pt x="1" y="1607"/>
                    <a:pt x="158" y="1764"/>
                    <a:pt x="379" y="1764"/>
                  </a:cubicBezTo>
                  <a:cubicBezTo>
                    <a:pt x="568" y="1764"/>
                    <a:pt x="725" y="1607"/>
                    <a:pt x="725" y="1418"/>
                  </a:cubicBezTo>
                  <a:lnTo>
                    <a:pt x="725" y="347"/>
                  </a:ln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2105;p64">
              <a:extLst>
                <a:ext uri="{FF2B5EF4-FFF2-40B4-BE49-F238E27FC236}">
                  <a16:creationId xmlns:a16="http://schemas.microsoft.com/office/drawing/2014/main" id="{FD96AD60-1587-4F7B-B41F-6A1C7CB9326B}"/>
                </a:ext>
              </a:extLst>
            </p:cNvPr>
            <p:cNvSpPr/>
            <p:nvPr/>
          </p:nvSpPr>
          <p:spPr>
            <a:xfrm>
              <a:off x="5611275" y="1963925"/>
              <a:ext cx="35475" cy="34500"/>
            </a:xfrm>
            <a:custGeom>
              <a:avLst/>
              <a:gdLst/>
              <a:ahLst/>
              <a:cxnLst/>
              <a:rect l="l" t="t" r="r" b="b"/>
              <a:pathLst>
                <a:path w="1419" h="1380" extrusionOk="0">
                  <a:moveTo>
                    <a:pt x="1076" y="1"/>
                  </a:moveTo>
                  <a:cubicBezTo>
                    <a:pt x="985" y="1"/>
                    <a:pt x="899" y="32"/>
                    <a:pt x="851" y="95"/>
                  </a:cubicBezTo>
                  <a:lnTo>
                    <a:pt x="127" y="788"/>
                  </a:lnTo>
                  <a:cubicBezTo>
                    <a:pt x="1" y="914"/>
                    <a:pt x="1" y="1166"/>
                    <a:pt x="127" y="1261"/>
                  </a:cubicBezTo>
                  <a:cubicBezTo>
                    <a:pt x="190" y="1340"/>
                    <a:pt x="284" y="1379"/>
                    <a:pt x="375" y="1379"/>
                  </a:cubicBezTo>
                  <a:cubicBezTo>
                    <a:pt x="466" y="1379"/>
                    <a:pt x="552" y="1340"/>
                    <a:pt x="599" y="1261"/>
                  </a:cubicBezTo>
                  <a:lnTo>
                    <a:pt x="1324" y="568"/>
                  </a:lnTo>
                  <a:cubicBezTo>
                    <a:pt x="1419" y="442"/>
                    <a:pt x="1419" y="221"/>
                    <a:pt x="1324" y="95"/>
                  </a:cubicBezTo>
                  <a:cubicBezTo>
                    <a:pt x="1261" y="32"/>
                    <a:pt x="1167" y="1"/>
                    <a:pt x="107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2106;p64">
              <a:extLst>
                <a:ext uri="{FF2B5EF4-FFF2-40B4-BE49-F238E27FC236}">
                  <a16:creationId xmlns:a16="http://schemas.microsoft.com/office/drawing/2014/main" id="{4D6DEBB9-815B-49E5-8C8D-6C950A306C35}"/>
                </a:ext>
              </a:extLst>
            </p:cNvPr>
            <p:cNvSpPr/>
            <p:nvPr/>
          </p:nvSpPr>
          <p:spPr>
            <a:xfrm>
              <a:off x="5664050" y="2067900"/>
              <a:ext cx="35475" cy="17350"/>
            </a:xfrm>
            <a:custGeom>
              <a:avLst/>
              <a:gdLst/>
              <a:ahLst/>
              <a:cxnLst/>
              <a:rect l="l" t="t" r="r" b="b"/>
              <a:pathLst>
                <a:path w="1419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1040" y="694"/>
                  </a:lnTo>
                  <a:cubicBezTo>
                    <a:pt x="1261" y="694"/>
                    <a:pt x="1418" y="536"/>
                    <a:pt x="1418" y="347"/>
                  </a:cubicBezTo>
                  <a:cubicBezTo>
                    <a:pt x="1418" y="158"/>
                    <a:pt x="1261" y="0"/>
                    <a:pt x="104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2107;p64">
              <a:extLst>
                <a:ext uri="{FF2B5EF4-FFF2-40B4-BE49-F238E27FC236}">
                  <a16:creationId xmlns:a16="http://schemas.microsoft.com/office/drawing/2014/main" id="{E3AF1277-D5F2-4231-A1AE-95D051B117E1}"/>
                </a:ext>
              </a:extLst>
            </p:cNvPr>
            <p:cNvSpPr/>
            <p:nvPr/>
          </p:nvSpPr>
          <p:spPr>
            <a:xfrm>
              <a:off x="5421475" y="2067900"/>
              <a:ext cx="35450" cy="17350"/>
            </a:xfrm>
            <a:custGeom>
              <a:avLst/>
              <a:gdLst/>
              <a:ahLst/>
              <a:cxnLst/>
              <a:rect l="l" t="t" r="r" b="b"/>
              <a:pathLst>
                <a:path w="1418" h="694" extrusionOk="0">
                  <a:moveTo>
                    <a:pt x="378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4"/>
                    <a:pt x="378" y="694"/>
                  </a:cubicBezTo>
                  <a:lnTo>
                    <a:pt x="1071" y="694"/>
                  </a:lnTo>
                  <a:cubicBezTo>
                    <a:pt x="1260" y="694"/>
                    <a:pt x="1418" y="536"/>
                    <a:pt x="1418" y="347"/>
                  </a:cubicBezTo>
                  <a:cubicBezTo>
                    <a:pt x="1418" y="158"/>
                    <a:pt x="1260" y="0"/>
                    <a:pt x="107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2108;p64">
              <a:extLst>
                <a:ext uri="{FF2B5EF4-FFF2-40B4-BE49-F238E27FC236}">
                  <a16:creationId xmlns:a16="http://schemas.microsoft.com/office/drawing/2014/main" id="{F25E02FF-9D4A-4AFC-BF0A-AD9E0D150C51}"/>
                </a:ext>
              </a:extLst>
            </p:cNvPr>
            <p:cNvSpPr/>
            <p:nvPr/>
          </p:nvSpPr>
          <p:spPr>
            <a:xfrm>
              <a:off x="5490000" y="1963925"/>
              <a:ext cx="35450" cy="33900"/>
            </a:xfrm>
            <a:custGeom>
              <a:avLst/>
              <a:gdLst/>
              <a:ahLst/>
              <a:cxnLst/>
              <a:rect l="l" t="t" r="r" b="b"/>
              <a:pathLst>
                <a:path w="1418" h="1356" extrusionOk="0">
                  <a:moveTo>
                    <a:pt x="343" y="1"/>
                  </a:moveTo>
                  <a:cubicBezTo>
                    <a:pt x="252" y="1"/>
                    <a:pt x="158" y="32"/>
                    <a:pt x="95" y="95"/>
                  </a:cubicBezTo>
                  <a:cubicBezTo>
                    <a:pt x="0" y="221"/>
                    <a:pt x="0" y="442"/>
                    <a:pt x="95" y="568"/>
                  </a:cubicBezTo>
                  <a:lnTo>
                    <a:pt x="819" y="1261"/>
                  </a:lnTo>
                  <a:cubicBezTo>
                    <a:pt x="866" y="1324"/>
                    <a:pt x="953" y="1356"/>
                    <a:pt x="1044" y="1356"/>
                  </a:cubicBezTo>
                  <a:cubicBezTo>
                    <a:pt x="1134" y="1356"/>
                    <a:pt x="1229" y="1324"/>
                    <a:pt x="1292" y="1261"/>
                  </a:cubicBezTo>
                  <a:cubicBezTo>
                    <a:pt x="1418" y="1166"/>
                    <a:pt x="1418" y="914"/>
                    <a:pt x="1292" y="788"/>
                  </a:cubicBezTo>
                  <a:lnTo>
                    <a:pt x="567" y="95"/>
                  </a:lnTo>
                  <a:cubicBezTo>
                    <a:pt x="520" y="32"/>
                    <a:pt x="433" y="1"/>
                    <a:pt x="34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2109;p64">
              <a:extLst>
                <a:ext uri="{FF2B5EF4-FFF2-40B4-BE49-F238E27FC236}">
                  <a16:creationId xmlns:a16="http://schemas.microsoft.com/office/drawing/2014/main" id="{6821672D-5A82-4214-BD61-A662610D6EDB}"/>
                </a:ext>
              </a:extLst>
            </p:cNvPr>
            <p:cNvSpPr/>
            <p:nvPr/>
          </p:nvSpPr>
          <p:spPr>
            <a:xfrm>
              <a:off x="5437225" y="1997650"/>
              <a:ext cx="37825" cy="26325"/>
            </a:xfrm>
            <a:custGeom>
              <a:avLst/>
              <a:gdLst/>
              <a:ahLst/>
              <a:cxnLst/>
              <a:rect l="l" t="t" r="r" b="b"/>
              <a:pathLst>
                <a:path w="1513" h="1053" extrusionOk="0">
                  <a:moveTo>
                    <a:pt x="422" y="0"/>
                  </a:moveTo>
                  <a:cubicBezTo>
                    <a:pt x="285" y="0"/>
                    <a:pt x="140" y="81"/>
                    <a:pt x="95" y="196"/>
                  </a:cubicBezTo>
                  <a:cubicBezTo>
                    <a:pt x="0" y="353"/>
                    <a:pt x="95" y="574"/>
                    <a:pt x="252" y="668"/>
                  </a:cubicBezTo>
                  <a:lnTo>
                    <a:pt x="945" y="1015"/>
                  </a:lnTo>
                  <a:cubicBezTo>
                    <a:pt x="989" y="1041"/>
                    <a:pt x="1039" y="1052"/>
                    <a:pt x="1091" y="1052"/>
                  </a:cubicBezTo>
                  <a:cubicBezTo>
                    <a:pt x="1227" y="1052"/>
                    <a:pt x="1372" y="971"/>
                    <a:pt x="1418" y="857"/>
                  </a:cubicBezTo>
                  <a:cubicBezTo>
                    <a:pt x="1512" y="700"/>
                    <a:pt x="1418" y="479"/>
                    <a:pt x="1260" y="385"/>
                  </a:cubicBezTo>
                  <a:lnTo>
                    <a:pt x="567" y="38"/>
                  </a:lnTo>
                  <a:cubicBezTo>
                    <a:pt x="524" y="12"/>
                    <a:pt x="473" y="0"/>
                    <a:pt x="4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2110;p64">
              <a:extLst>
                <a:ext uri="{FF2B5EF4-FFF2-40B4-BE49-F238E27FC236}">
                  <a16:creationId xmlns:a16="http://schemas.microsoft.com/office/drawing/2014/main" id="{FEE5366D-819A-48F0-9899-B3D8CDA30C1D}"/>
                </a:ext>
              </a:extLst>
            </p:cNvPr>
            <p:cNvSpPr/>
            <p:nvPr/>
          </p:nvSpPr>
          <p:spPr>
            <a:xfrm>
              <a:off x="5645150" y="1998300"/>
              <a:ext cx="37825" cy="26900"/>
            </a:xfrm>
            <a:custGeom>
              <a:avLst/>
              <a:gdLst/>
              <a:ahLst/>
              <a:cxnLst/>
              <a:rect l="l" t="t" r="r" b="b"/>
              <a:pathLst>
                <a:path w="1513" h="1076" extrusionOk="0">
                  <a:moveTo>
                    <a:pt x="1098" y="0"/>
                  </a:moveTo>
                  <a:cubicBezTo>
                    <a:pt x="1046" y="0"/>
                    <a:pt x="994" y="14"/>
                    <a:pt x="946" y="44"/>
                  </a:cubicBezTo>
                  <a:lnTo>
                    <a:pt x="253" y="422"/>
                  </a:lnTo>
                  <a:cubicBezTo>
                    <a:pt x="95" y="485"/>
                    <a:pt x="1" y="674"/>
                    <a:pt x="95" y="894"/>
                  </a:cubicBezTo>
                  <a:cubicBezTo>
                    <a:pt x="142" y="1011"/>
                    <a:pt x="258" y="1076"/>
                    <a:pt x="405" y="1076"/>
                  </a:cubicBezTo>
                  <a:cubicBezTo>
                    <a:pt x="456" y="1076"/>
                    <a:pt x="511" y="1068"/>
                    <a:pt x="568" y="1052"/>
                  </a:cubicBezTo>
                  <a:lnTo>
                    <a:pt x="1261" y="674"/>
                  </a:lnTo>
                  <a:cubicBezTo>
                    <a:pt x="1418" y="611"/>
                    <a:pt x="1513" y="422"/>
                    <a:pt x="1418" y="201"/>
                  </a:cubicBezTo>
                  <a:cubicBezTo>
                    <a:pt x="1331" y="71"/>
                    <a:pt x="1214" y="0"/>
                    <a:pt x="109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6" name="Google Shape;11946;p64">
            <a:extLst>
              <a:ext uri="{FF2B5EF4-FFF2-40B4-BE49-F238E27FC236}">
                <a16:creationId xmlns:a16="http://schemas.microsoft.com/office/drawing/2014/main" id="{2E56E102-3806-4545-B3B3-D15E7FA545F5}"/>
              </a:ext>
            </a:extLst>
          </p:cNvPr>
          <p:cNvGrpSpPr/>
          <p:nvPr/>
        </p:nvGrpSpPr>
        <p:grpSpPr>
          <a:xfrm>
            <a:off x="1239965" y="1656663"/>
            <a:ext cx="366648" cy="366420"/>
            <a:chOff x="6479471" y="2079003"/>
            <a:chExt cx="348923" cy="348706"/>
          </a:xfrm>
          <a:solidFill>
            <a:schemeClr val="tx1"/>
          </a:solidFill>
        </p:grpSpPr>
        <p:sp>
          <p:nvSpPr>
            <p:cNvPr id="107" name="Google Shape;11947;p64">
              <a:extLst>
                <a:ext uri="{FF2B5EF4-FFF2-40B4-BE49-F238E27FC236}">
                  <a16:creationId xmlns:a16="http://schemas.microsoft.com/office/drawing/2014/main" id="{310E4B75-1060-41B1-B9BB-47CCC3F021DE}"/>
                </a:ext>
              </a:extLst>
            </p:cNvPr>
            <p:cNvSpPr/>
            <p:nvPr/>
          </p:nvSpPr>
          <p:spPr>
            <a:xfrm>
              <a:off x="6479471" y="2200291"/>
              <a:ext cx="38170" cy="22566"/>
            </a:xfrm>
            <a:custGeom>
              <a:avLst/>
              <a:gdLst/>
              <a:ahLst/>
              <a:cxnLst/>
              <a:rect l="l" t="t" r="r" b="b"/>
              <a:pathLst>
                <a:path w="1387" h="820" extrusionOk="0">
                  <a:moveTo>
                    <a:pt x="379" y="0"/>
                  </a:moveTo>
                  <a:cubicBezTo>
                    <a:pt x="158" y="0"/>
                    <a:pt x="1" y="189"/>
                    <a:pt x="1" y="378"/>
                  </a:cubicBezTo>
                  <a:cubicBezTo>
                    <a:pt x="1" y="630"/>
                    <a:pt x="190" y="819"/>
                    <a:pt x="379" y="819"/>
                  </a:cubicBezTo>
                  <a:lnTo>
                    <a:pt x="946" y="819"/>
                  </a:lnTo>
                  <a:cubicBezTo>
                    <a:pt x="1166" y="819"/>
                    <a:pt x="1387" y="630"/>
                    <a:pt x="1387" y="378"/>
                  </a:cubicBezTo>
                  <a:cubicBezTo>
                    <a:pt x="1387" y="189"/>
                    <a:pt x="1166" y="0"/>
                    <a:pt x="94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8" name="Google Shape;11948;p64">
              <a:extLst>
                <a:ext uri="{FF2B5EF4-FFF2-40B4-BE49-F238E27FC236}">
                  <a16:creationId xmlns:a16="http://schemas.microsoft.com/office/drawing/2014/main" id="{7B2B0E3C-CA21-42AC-9539-19D88793A38E}"/>
                </a:ext>
              </a:extLst>
            </p:cNvPr>
            <p:cNvGrpSpPr/>
            <p:nvPr/>
          </p:nvGrpSpPr>
          <p:grpSpPr>
            <a:xfrm>
              <a:off x="6520582" y="2079003"/>
              <a:ext cx="307811" cy="348706"/>
              <a:chOff x="-60218325" y="2304850"/>
              <a:chExt cx="279625" cy="316775"/>
            </a:xfrm>
            <a:grpFill/>
          </p:grpSpPr>
          <p:sp>
            <p:nvSpPr>
              <p:cNvPr id="109" name="Google Shape;11949;p64">
                <a:extLst>
                  <a:ext uri="{FF2B5EF4-FFF2-40B4-BE49-F238E27FC236}">
                    <a16:creationId xmlns:a16="http://schemas.microsoft.com/office/drawing/2014/main" id="{796C3A9A-3268-406A-8FBC-DB4B868A3307}"/>
                  </a:ext>
                </a:extLst>
              </p:cNvPr>
              <p:cNvSpPr/>
              <p:nvPr/>
            </p:nvSpPr>
            <p:spPr>
              <a:xfrm>
                <a:off x="-60218325" y="2304850"/>
                <a:ext cx="235525" cy="316775"/>
              </a:xfrm>
              <a:custGeom>
                <a:avLst/>
                <a:gdLst/>
                <a:ahLst/>
                <a:cxnLst/>
                <a:rect l="l" t="t" r="r" b="b"/>
                <a:pathLst>
                  <a:path w="9421" h="12671" extrusionOk="0">
                    <a:moveTo>
                      <a:pt x="4884" y="825"/>
                    </a:moveTo>
                    <a:cubicBezTo>
                      <a:pt x="6994" y="825"/>
                      <a:pt x="8633" y="2463"/>
                      <a:pt x="8633" y="4542"/>
                    </a:cubicBezTo>
                    <a:cubicBezTo>
                      <a:pt x="8570" y="6023"/>
                      <a:pt x="7688" y="7378"/>
                      <a:pt x="6364" y="7945"/>
                    </a:cubicBezTo>
                    <a:cubicBezTo>
                      <a:pt x="6207" y="8039"/>
                      <a:pt x="6112" y="8165"/>
                      <a:pt x="6112" y="8354"/>
                    </a:cubicBezTo>
                    <a:lnTo>
                      <a:pt x="6112" y="8543"/>
                    </a:lnTo>
                    <a:lnTo>
                      <a:pt x="3623" y="8543"/>
                    </a:lnTo>
                    <a:lnTo>
                      <a:pt x="3623" y="8354"/>
                    </a:lnTo>
                    <a:cubicBezTo>
                      <a:pt x="3623" y="8197"/>
                      <a:pt x="3560" y="8039"/>
                      <a:pt x="3403" y="7945"/>
                    </a:cubicBezTo>
                    <a:cubicBezTo>
                      <a:pt x="1828" y="7251"/>
                      <a:pt x="914" y="5582"/>
                      <a:pt x="1229" y="3880"/>
                    </a:cubicBezTo>
                    <a:cubicBezTo>
                      <a:pt x="1481" y="2431"/>
                      <a:pt x="2647" y="1203"/>
                      <a:pt x="4096" y="888"/>
                    </a:cubicBezTo>
                    <a:cubicBezTo>
                      <a:pt x="4379" y="856"/>
                      <a:pt x="4663" y="825"/>
                      <a:pt x="4884" y="825"/>
                    </a:cubicBezTo>
                    <a:close/>
                    <a:moveTo>
                      <a:pt x="6081" y="9362"/>
                    </a:moveTo>
                    <a:lnTo>
                      <a:pt x="6081" y="10213"/>
                    </a:lnTo>
                    <a:lnTo>
                      <a:pt x="3592" y="10213"/>
                    </a:lnTo>
                    <a:lnTo>
                      <a:pt x="3592" y="9362"/>
                    </a:lnTo>
                    <a:close/>
                    <a:moveTo>
                      <a:pt x="5986" y="11032"/>
                    </a:moveTo>
                    <a:cubicBezTo>
                      <a:pt x="5829" y="11505"/>
                      <a:pt x="5419" y="11851"/>
                      <a:pt x="4852" y="11851"/>
                    </a:cubicBezTo>
                    <a:cubicBezTo>
                      <a:pt x="4316" y="11851"/>
                      <a:pt x="3875" y="11505"/>
                      <a:pt x="3686" y="11032"/>
                    </a:cubicBezTo>
                    <a:close/>
                    <a:moveTo>
                      <a:pt x="4842" y="0"/>
                    </a:moveTo>
                    <a:cubicBezTo>
                      <a:pt x="4526" y="0"/>
                      <a:pt x="4202" y="32"/>
                      <a:pt x="3875" y="100"/>
                    </a:cubicBezTo>
                    <a:cubicBezTo>
                      <a:pt x="2111" y="509"/>
                      <a:pt x="693" y="1959"/>
                      <a:pt x="378" y="3723"/>
                    </a:cubicBezTo>
                    <a:cubicBezTo>
                      <a:pt x="0" y="5834"/>
                      <a:pt x="1071" y="7724"/>
                      <a:pt x="2773" y="8575"/>
                    </a:cubicBezTo>
                    <a:lnTo>
                      <a:pt x="2773" y="10591"/>
                    </a:lnTo>
                    <a:cubicBezTo>
                      <a:pt x="2773" y="11725"/>
                      <a:pt x="3718" y="12670"/>
                      <a:pt x="4852" y="12670"/>
                    </a:cubicBezTo>
                    <a:cubicBezTo>
                      <a:pt x="5986" y="12670"/>
                      <a:pt x="6963" y="11725"/>
                      <a:pt x="6963" y="10591"/>
                    </a:cubicBezTo>
                    <a:lnTo>
                      <a:pt x="6963" y="8575"/>
                    </a:lnTo>
                    <a:cubicBezTo>
                      <a:pt x="8444" y="7787"/>
                      <a:pt x="9420" y="6243"/>
                      <a:pt x="9420" y="4511"/>
                    </a:cubicBezTo>
                    <a:cubicBezTo>
                      <a:pt x="9392" y="1995"/>
                      <a:pt x="7331" y="0"/>
                      <a:pt x="484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11950;p64">
                <a:extLst>
                  <a:ext uri="{FF2B5EF4-FFF2-40B4-BE49-F238E27FC236}">
                    <a16:creationId xmlns:a16="http://schemas.microsoft.com/office/drawing/2014/main" id="{3DD03AA3-C7A8-4364-9AC0-A59E78FC4B00}"/>
                  </a:ext>
                </a:extLst>
              </p:cNvPr>
              <p:cNvSpPr/>
              <p:nvPr/>
            </p:nvSpPr>
            <p:spPr>
              <a:xfrm>
                <a:off x="-60127750" y="2347500"/>
                <a:ext cx="62250" cy="145750"/>
              </a:xfrm>
              <a:custGeom>
                <a:avLst/>
                <a:gdLst/>
                <a:ahLst/>
                <a:cxnLst/>
                <a:rect l="l" t="t" r="r" b="b"/>
                <a:pathLst>
                  <a:path w="2490" h="5830" extrusionOk="0">
                    <a:moveTo>
                      <a:pt x="1229" y="1"/>
                    </a:moveTo>
                    <a:cubicBezTo>
                      <a:pt x="1009" y="1"/>
                      <a:pt x="851" y="190"/>
                      <a:pt x="851" y="379"/>
                    </a:cubicBezTo>
                    <a:lnTo>
                      <a:pt x="851" y="662"/>
                    </a:lnTo>
                    <a:cubicBezTo>
                      <a:pt x="378" y="820"/>
                      <a:pt x="0" y="1292"/>
                      <a:pt x="0" y="1828"/>
                    </a:cubicBezTo>
                    <a:cubicBezTo>
                      <a:pt x="0" y="2521"/>
                      <a:pt x="567" y="2899"/>
                      <a:pt x="1009" y="3214"/>
                    </a:cubicBezTo>
                    <a:cubicBezTo>
                      <a:pt x="1324" y="3466"/>
                      <a:pt x="1670" y="3687"/>
                      <a:pt x="1670" y="3939"/>
                    </a:cubicBezTo>
                    <a:cubicBezTo>
                      <a:pt x="1670" y="4159"/>
                      <a:pt x="1481" y="4348"/>
                      <a:pt x="1229" y="4348"/>
                    </a:cubicBezTo>
                    <a:cubicBezTo>
                      <a:pt x="1009" y="4348"/>
                      <a:pt x="851" y="4159"/>
                      <a:pt x="851" y="3939"/>
                    </a:cubicBezTo>
                    <a:cubicBezTo>
                      <a:pt x="851" y="3687"/>
                      <a:pt x="630" y="3498"/>
                      <a:pt x="441" y="3498"/>
                    </a:cubicBezTo>
                    <a:cubicBezTo>
                      <a:pt x="221" y="3498"/>
                      <a:pt x="0" y="3687"/>
                      <a:pt x="0" y="3939"/>
                    </a:cubicBezTo>
                    <a:cubicBezTo>
                      <a:pt x="0" y="4474"/>
                      <a:pt x="378" y="4915"/>
                      <a:pt x="851" y="5104"/>
                    </a:cubicBezTo>
                    <a:lnTo>
                      <a:pt x="851" y="5388"/>
                    </a:lnTo>
                    <a:cubicBezTo>
                      <a:pt x="851" y="5608"/>
                      <a:pt x="1040" y="5829"/>
                      <a:pt x="1229" y="5829"/>
                    </a:cubicBezTo>
                    <a:cubicBezTo>
                      <a:pt x="1481" y="5829"/>
                      <a:pt x="1670" y="5608"/>
                      <a:pt x="1670" y="5388"/>
                    </a:cubicBezTo>
                    <a:lnTo>
                      <a:pt x="1670" y="5104"/>
                    </a:lnTo>
                    <a:cubicBezTo>
                      <a:pt x="2143" y="4947"/>
                      <a:pt x="2489" y="4474"/>
                      <a:pt x="2489" y="3939"/>
                    </a:cubicBezTo>
                    <a:cubicBezTo>
                      <a:pt x="2489" y="3246"/>
                      <a:pt x="1954" y="2868"/>
                      <a:pt x="1513" y="2553"/>
                    </a:cubicBezTo>
                    <a:cubicBezTo>
                      <a:pt x="1198" y="2300"/>
                      <a:pt x="851" y="2080"/>
                      <a:pt x="851" y="1828"/>
                    </a:cubicBezTo>
                    <a:cubicBezTo>
                      <a:pt x="788" y="1607"/>
                      <a:pt x="1009" y="1418"/>
                      <a:pt x="1229" y="1418"/>
                    </a:cubicBezTo>
                    <a:cubicBezTo>
                      <a:pt x="1481" y="1418"/>
                      <a:pt x="1670" y="1607"/>
                      <a:pt x="1670" y="1828"/>
                    </a:cubicBezTo>
                    <a:cubicBezTo>
                      <a:pt x="1670" y="2080"/>
                      <a:pt x="1859" y="2269"/>
                      <a:pt x="2048" y="2269"/>
                    </a:cubicBezTo>
                    <a:cubicBezTo>
                      <a:pt x="2300" y="2269"/>
                      <a:pt x="2489" y="2080"/>
                      <a:pt x="2489" y="1828"/>
                    </a:cubicBezTo>
                    <a:cubicBezTo>
                      <a:pt x="2489" y="1292"/>
                      <a:pt x="2143" y="851"/>
                      <a:pt x="1670" y="662"/>
                    </a:cubicBezTo>
                    <a:lnTo>
                      <a:pt x="1670" y="379"/>
                    </a:lnTo>
                    <a:cubicBezTo>
                      <a:pt x="1670" y="158"/>
                      <a:pt x="1481" y="1"/>
                      <a:pt x="122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1" name="Google Shape;11951;p64">
                <a:extLst>
                  <a:ext uri="{FF2B5EF4-FFF2-40B4-BE49-F238E27FC236}">
                    <a16:creationId xmlns:a16="http://schemas.microsoft.com/office/drawing/2014/main" id="{29A6E091-0910-44F6-837F-1E94492BA892}"/>
                  </a:ext>
                </a:extLst>
              </p:cNvPr>
              <p:cNvSpPr/>
              <p:nvPr/>
            </p:nvSpPr>
            <p:spPr>
              <a:xfrm>
                <a:off x="-60212825" y="2510750"/>
                <a:ext cx="32325" cy="30325"/>
              </a:xfrm>
              <a:custGeom>
                <a:avLst/>
                <a:gdLst/>
                <a:ahLst/>
                <a:cxnLst/>
                <a:rect l="l" t="t" r="r" b="b"/>
                <a:pathLst>
                  <a:path w="1293" h="1213" extrusionOk="0">
                    <a:moveTo>
                      <a:pt x="836" y="0"/>
                    </a:moveTo>
                    <a:cubicBezTo>
                      <a:pt x="725" y="0"/>
                      <a:pt x="615" y="39"/>
                      <a:pt x="536" y="118"/>
                    </a:cubicBezTo>
                    <a:lnTo>
                      <a:pt x="158" y="496"/>
                    </a:lnTo>
                    <a:cubicBezTo>
                      <a:pt x="1" y="654"/>
                      <a:pt x="1" y="906"/>
                      <a:pt x="158" y="1095"/>
                    </a:cubicBezTo>
                    <a:cubicBezTo>
                      <a:pt x="237" y="1174"/>
                      <a:pt x="340" y="1213"/>
                      <a:pt x="442" y="1213"/>
                    </a:cubicBezTo>
                    <a:cubicBezTo>
                      <a:pt x="544" y="1213"/>
                      <a:pt x="647" y="1174"/>
                      <a:pt x="725" y="1095"/>
                    </a:cubicBezTo>
                    <a:lnTo>
                      <a:pt x="1135" y="717"/>
                    </a:lnTo>
                    <a:cubicBezTo>
                      <a:pt x="1293" y="559"/>
                      <a:pt x="1293" y="276"/>
                      <a:pt x="1135" y="118"/>
                    </a:cubicBezTo>
                    <a:cubicBezTo>
                      <a:pt x="1056" y="39"/>
                      <a:pt x="946" y="0"/>
                      <a:pt x="83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11952;p64">
                <a:extLst>
                  <a:ext uri="{FF2B5EF4-FFF2-40B4-BE49-F238E27FC236}">
                    <a16:creationId xmlns:a16="http://schemas.microsoft.com/office/drawing/2014/main" id="{842BEB3F-56D9-4A75-BB56-6F543FD6EB80}"/>
                  </a:ext>
                </a:extLst>
              </p:cNvPr>
              <p:cNvSpPr/>
              <p:nvPr/>
            </p:nvSpPr>
            <p:spPr>
              <a:xfrm>
                <a:off x="-60012750" y="2310675"/>
                <a:ext cx="32300" cy="30350"/>
              </a:xfrm>
              <a:custGeom>
                <a:avLst/>
                <a:gdLst/>
                <a:ahLst/>
                <a:cxnLst/>
                <a:rect l="l" t="t" r="r" b="b"/>
                <a:pathLst>
                  <a:path w="1292" h="1214" extrusionOk="0">
                    <a:moveTo>
                      <a:pt x="835" y="1"/>
                    </a:moveTo>
                    <a:cubicBezTo>
                      <a:pt x="725" y="1"/>
                      <a:pt x="614" y="40"/>
                      <a:pt x="536" y="119"/>
                    </a:cubicBezTo>
                    <a:lnTo>
                      <a:pt x="126" y="528"/>
                    </a:lnTo>
                    <a:cubicBezTo>
                      <a:pt x="0" y="686"/>
                      <a:pt x="0" y="938"/>
                      <a:pt x="126" y="1096"/>
                    </a:cubicBezTo>
                    <a:cubicBezTo>
                      <a:pt x="205" y="1174"/>
                      <a:pt x="315" y="1214"/>
                      <a:pt x="425" y="1214"/>
                    </a:cubicBezTo>
                    <a:cubicBezTo>
                      <a:pt x="536" y="1214"/>
                      <a:pt x="646" y="1174"/>
                      <a:pt x="725" y="1096"/>
                    </a:cubicBezTo>
                    <a:lnTo>
                      <a:pt x="1134" y="718"/>
                    </a:lnTo>
                    <a:cubicBezTo>
                      <a:pt x="1292" y="560"/>
                      <a:pt x="1292" y="276"/>
                      <a:pt x="1134" y="119"/>
                    </a:cubicBezTo>
                    <a:cubicBezTo>
                      <a:pt x="1056" y="40"/>
                      <a:pt x="945" y="1"/>
                      <a:pt x="83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11953;p64">
                <a:extLst>
                  <a:ext uri="{FF2B5EF4-FFF2-40B4-BE49-F238E27FC236}">
                    <a16:creationId xmlns:a16="http://schemas.microsoft.com/office/drawing/2014/main" id="{A0D789E0-3FB1-44A4-9400-D4C2FE0DED5F}"/>
                  </a:ext>
                </a:extLst>
              </p:cNvPr>
              <p:cNvSpPr/>
              <p:nvPr/>
            </p:nvSpPr>
            <p:spPr>
              <a:xfrm>
                <a:off x="-60012750" y="2510750"/>
                <a:ext cx="32300" cy="30325"/>
              </a:xfrm>
              <a:custGeom>
                <a:avLst/>
                <a:gdLst/>
                <a:ahLst/>
                <a:cxnLst/>
                <a:rect l="l" t="t" r="r" b="b"/>
                <a:pathLst>
                  <a:path w="1292" h="1213" extrusionOk="0">
                    <a:moveTo>
                      <a:pt x="425" y="0"/>
                    </a:moveTo>
                    <a:cubicBezTo>
                      <a:pt x="315" y="0"/>
                      <a:pt x="205" y="39"/>
                      <a:pt x="126" y="118"/>
                    </a:cubicBezTo>
                    <a:cubicBezTo>
                      <a:pt x="0" y="276"/>
                      <a:pt x="0" y="559"/>
                      <a:pt x="126" y="717"/>
                    </a:cubicBezTo>
                    <a:lnTo>
                      <a:pt x="536" y="1095"/>
                    </a:lnTo>
                    <a:cubicBezTo>
                      <a:pt x="614" y="1174"/>
                      <a:pt x="725" y="1213"/>
                      <a:pt x="835" y="1213"/>
                    </a:cubicBezTo>
                    <a:cubicBezTo>
                      <a:pt x="945" y="1213"/>
                      <a:pt x="1056" y="1174"/>
                      <a:pt x="1134" y="1095"/>
                    </a:cubicBezTo>
                    <a:cubicBezTo>
                      <a:pt x="1292" y="937"/>
                      <a:pt x="1292" y="654"/>
                      <a:pt x="1134" y="496"/>
                    </a:cubicBezTo>
                    <a:lnTo>
                      <a:pt x="725" y="118"/>
                    </a:lnTo>
                    <a:cubicBezTo>
                      <a:pt x="646" y="39"/>
                      <a:pt x="536" y="0"/>
                      <a:pt x="42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11954;p64">
                <a:extLst>
                  <a:ext uri="{FF2B5EF4-FFF2-40B4-BE49-F238E27FC236}">
                    <a16:creationId xmlns:a16="http://schemas.microsoft.com/office/drawing/2014/main" id="{1FE83DA7-B0FF-487B-81A0-59685BA45DAF}"/>
                  </a:ext>
                </a:extLst>
              </p:cNvPr>
              <p:cNvSpPr/>
              <p:nvPr/>
            </p:nvSpPr>
            <p:spPr>
              <a:xfrm>
                <a:off x="-60212825" y="2310675"/>
                <a:ext cx="32325" cy="30350"/>
              </a:xfrm>
              <a:custGeom>
                <a:avLst/>
                <a:gdLst/>
                <a:ahLst/>
                <a:cxnLst/>
                <a:rect l="l" t="t" r="r" b="b"/>
                <a:pathLst>
                  <a:path w="1293" h="1214" extrusionOk="0">
                    <a:moveTo>
                      <a:pt x="442" y="1"/>
                    </a:moveTo>
                    <a:cubicBezTo>
                      <a:pt x="340" y="1"/>
                      <a:pt x="237" y="40"/>
                      <a:pt x="158" y="119"/>
                    </a:cubicBezTo>
                    <a:cubicBezTo>
                      <a:pt x="1" y="276"/>
                      <a:pt x="1" y="560"/>
                      <a:pt x="158" y="718"/>
                    </a:cubicBezTo>
                    <a:lnTo>
                      <a:pt x="536" y="1096"/>
                    </a:lnTo>
                    <a:cubicBezTo>
                      <a:pt x="615" y="1174"/>
                      <a:pt x="725" y="1214"/>
                      <a:pt x="836" y="1214"/>
                    </a:cubicBezTo>
                    <a:cubicBezTo>
                      <a:pt x="946" y="1214"/>
                      <a:pt x="1056" y="1174"/>
                      <a:pt x="1135" y="1096"/>
                    </a:cubicBezTo>
                    <a:cubicBezTo>
                      <a:pt x="1293" y="938"/>
                      <a:pt x="1293" y="686"/>
                      <a:pt x="1135" y="528"/>
                    </a:cubicBezTo>
                    <a:lnTo>
                      <a:pt x="725" y="119"/>
                    </a:lnTo>
                    <a:cubicBezTo>
                      <a:pt x="647" y="40"/>
                      <a:pt x="544" y="1"/>
                      <a:pt x="442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11955;p64">
                <a:extLst>
                  <a:ext uri="{FF2B5EF4-FFF2-40B4-BE49-F238E27FC236}">
                    <a16:creationId xmlns:a16="http://schemas.microsoft.com/office/drawing/2014/main" id="{A92B1D13-8C44-4623-ABAE-7F97E21C595D}"/>
                  </a:ext>
                </a:extLst>
              </p:cNvPr>
              <p:cNvSpPr/>
              <p:nvPr/>
            </p:nvSpPr>
            <p:spPr>
              <a:xfrm>
                <a:off x="-59974175" y="2415250"/>
                <a:ext cx="35475" cy="20500"/>
              </a:xfrm>
              <a:custGeom>
                <a:avLst/>
                <a:gdLst/>
                <a:ahLst/>
                <a:cxnLst/>
                <a:rect l="l" t="t" r="r" b="b"/>
                <a:pathLst>
                  <a:path w="1419" h="820" extrusionOk="0">
                    <a:moveTo>
                      <a:pt x="442" y="0"/>
                    </a:moveTo>
                    <a:cubicBezTo>
                      <a:pt x="221" y="0"/>
                      <a:pt x="1" y="189"/>
                      <a:pt x="1" y="378"/>
                    </a:cubicBezTo>
                    <a:cubicBezTo>
                      <a:pt x="1" y="630"/>
                      <a:pt x="221" y="819"/>
                      <a:pt x="442" y="819"/>
                    </a:cubicBezTo>
                    <a:lnTo>
                      <a:pt x="1009" y="819"/>
                    </a:lnTo>
                    <a:cubicBezTo>
                      <a:pt x="1230" y="819"/>
                      <a:pt x="1387" y="630"/>
                      <a:pt x="1387" y="378"/>
                    </a:cubicBezTo>
                    <a:cubicBezTo>
                      <a:pt x="1419" y="189"/>
                      <a:pt x="1230" y="0"/>
                      <a:pt x="100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CF6DF961-700F-467C-B967-71741A027C01}"/>
              </a:ext>
            </a:extLst>
          </p:cNvPr>
          <p:cNvSpPr txBox="1"/>
          <p:nvPr/>
        </p:nvSpPr>
        <p:spPr>
          <a:xfrm>
            <a:off x="2450518" y="1430622"/>
            <a:ext cx="59364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thaiDist"/>
            <a:r>
              <a:rPr lang="th-TH" sz="1800" b="0" i="0" dirty="0">
                <a:solidFill>
                  <a:schemeClr val="tx1"/>
                </a:solidFill>
                <a:effectLst/>
                <a:latin typeface="Anakotmai Light" panose="00000400000000000000" pitchFamily="50" charset="-34"/>
                <a:cs typeface="Anakotmai Light" panose="00000400000000000000" pitchFamily="50" charset="-34"/>
              </a:rPr>
              <a:t>เป็นที่นิยมและสกุลเงินดิจิทัลครองส่วนแบ่งการตลาดส่วนใหญ่ของตลาด ปริมาณการซื้อขายเป็นจำนวนมาก</a:t>
            </a:r>
            <a:endParaRPr lang="en-US" sz="1800" b="0" i="0" dirty="0">
              <a:solidFill>
                <a:schemeClr val="tx1"/>
              </a:solidFill>
              <a:effectLst/>
              <a:latin typeface="Anakotmai Light" panose="00000400000000000000" pitchFamily="50" charset="-34"/>
              <a:cs typeface="Anakotmai Light" panose="00000400000000000000" pitchFamily="50" charset="-34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FC1A14B-A632-45E5-8699-ED79A5C63337}"/>
              </a:ext>
            </a:extLst>
          </p:cNvPr>
          <p:cNvSpPr txBox="1"/>
          <p:nvPr/>
        </p:nvSpPr>
        <p:spPr>
          <a:xfrm>
            <a:off x="2448044" y="2722189"/>
            <a:ext cx="57021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1800" b="0" i="0" dirty="0">
                <a:solidFill>
                  <a:schemeClr val="tx1"/>
                </a:solidFill>
                <a:effectLst/>
                <a:latin typeface="Anakotmai Light" panose="00000400000000000000" pitchFamily="50" charset="-34"/>
                <a:cs typeface="Anakotmai Light" panose="00000400000000000000" pitchFamily="50" charset="-34"/>
              </a:rPr>
              <a:t>สกุลเงินดิจิทัลเปลี่ยนจากเป็นเพียงแค่การทดสอบความปลอดภัยในการทำธุรกรรมให้กลายเป็นสกุลเงินที่มีมูลค่าในโลกเเห่งความเป็นจริง</a:t>
            </a:r>
            <a:endParaRPr lang="en-US" sz="1800" dirty="0">
              <a:solidFill>
                <a:schemeClr val="tx1"/>
              </a:solidFill>
              <a:latin typeface="Anakotmai Light" panose="00000400000000000000" pitchFamily="50" charset="-34"/>
              <a:cs typeface="Anakotmai Light" panose="00000400000000000000" pitchFamily="50" charset="-34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8943D9C-6B2F-4399-AF85-D096300ECA4A}"/>
              </a:ext>
            </a:extLst>
          </p:cNvPr>
          <p:cNvSpPr txBox="1"/>
          <p:nvPr/>
        </p:nvSpPr>
        <p:spPr>
          <a:xfrm>
            <a:off x="2448044" y="4059300"/>
            <a:ext cx="58027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1800" b="0" i="0" dirty="0">
                <a:solidFill>
                  <a:schemeClr val="tx1"/>
                </a:solidFill>
                <a:effectLst/>
                <a:latin typeface="Anakotmai Light" panose="00000400000000000000" pitchFamily="50" charset="-34"/>
                <a:cs typeface="Anakotmai Light" panose="00000400000000000000" pitchFamily="50" charset="-34"/>
              </a:rPr>
              <a:t>แต่ด้วยการเมืองที่มีความขัดแย้งต่าง ๆ และสภาพเศรษฐกิจจะทำให้ราคา </a:t>
            </a:r>
            <a:r>
              <a:rPr lang="en-US" sz="1800" dirty="0">
                <a:solidFill>
                  <a:schemeClr val="tx1"/>
                </a:solidFill>
                <a:latin typeface="Anakotmai Light" panose="00000400000000000000" pitchFamily="50" charset="-34"/>
                <a:cs typeface="Anakotmai Light" panose="00000400000000000000" pitchFamily="50" charset="-34"/>
              </a:rPr>
              <a:t>cryptocurrency </a:t>
            </a:r>
            <a:r>
              <a:rPr lang="th-TH" sz="1800" b="0" i="0" dirty="0">
                <a:solidFill>
                  <a:schemeClr val="tx1"/>
                </a:solidFill>
                <a:effectLst/>
                <a:latin typeface="Anakotmai Light" panose="00000400000000000000" pitchFamily="50" charset="-34"/>
                <a:cs typeface="Anakotmai Light" panose="00000400000000000000" pitchFamily="50" charset="-34"/>
              </a:rPr>
              <a:t>สูงขึ้นยิ่งกว่านี้แน่นอน </a:t>
            </a:r>
            <a:endParaRPr lang="en-US" sz="1800" dirty="0">
              <a:latin typeface="Anakotmai Light" panose="00000400000000000000" pitchFamily="50" charset="-34"/>
              <a:cs typeface="Anakotmai Light" panose="00000400000000000000" pitchFamily="50" charset="-34"/>
            </a:endParaRPr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A6738005-C72F-439B-8193-A9516BEA09FE}"/>
              </a:ext>
            </a:extLst>
          </p:cNvPr>
          <p:cNvSpPr/>
          <p:nvPr/>
        </p:nvSpPr>
        <p:spPr>
          <a:xfrm>
            <a:off x="4774397" y="2248140"/>
            <a:ext cx="249857" cy="284856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Arrow: Down 23">
            <a:extLst>
              <a:ext uri="{FF2B5EF4-FFF2-40B4-BE49-F238E27FC236}">
                <a16:creationId xmlns:a16="http://schemas.microsoft.com/office/drawing/2014/main" id="{D92AC644-B81E-4176-ABB0-3F22AEDCEE74}"/>
              </a:ext>
            </a:extLst>
          </p:cNvPr>
          <p:cNvSpPr/>
          <p:nvPr/>
        </p:nvSpPr>
        <p:spPr>
          <a:xfrm>
            <a:off x="4774397" y="3653989"/>
            <a:ext cx="249857" cy="284856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01972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7" name="Google Shape;1877;p25"/>
          <p:cNvSpPr txBox="1">
            <a:spLocks noGrp="1"/>
          </p:cNvSpPr>
          <p:nvPr>
            <p:ph type="title"/>
          </p:nvPr>
        </p:nvSpPr>
        <p:spPr>
          <a:xfrm>
            <a:off x="720000" y="461875"/>
            <a:ext cx="7704000" cy="488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Bebas Neue"/>
                <a:ea typeface="Bebas Neue"/>
                <a:cs typeface="Bebas Neue"/>
                <a:sym typeface="Bebas Neue"/>
              </a:rPr>
              <a:t>ref</a:t>
            </a:r>
            <a:r>
              <a:rPr lang="en-US" dirty="0" err="1">
                <a:latin typeface="Bebas Neue"/>
                <a:ea typeface="Bebas Neue"/>
                <a:cs typeface="Bebas Neue"/>
                <a:sym typeface="Bebas Neue"/>
              </a:rPr>
              <a:t>erences</a:t>
            </a:r>
            <a:endParaRPr dirty="0"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878" name="Google Shape;1878;p25"/>
          <p:cNvSpPr txBox="1">
            <a:spLocks noGrp="1"/>
          </p:cNvSpPr>
          <p:nvPr>
            <p:ph type="body" idx="1"/>
          </p:nvPr>
        </p:nvSpPr>
        <p:spPr>
          <a:xfrm>
            <a:off x="1056923" y="1249080"/>
            <a:ext cx="3343643" cy="3326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Bebas Neue" panose="020B0604020202020204" charset="0"/>
                <a:sym typeface="Roboto"/>
                <a:hlinkClick r:id="rId3"/>
              </a:rPr>
              <a:t>https://www.efinancethai.com</a:t>
            </a:r>
            <a:endParaRPr lang="th-TH" sz="1800" dirty="0">
              <a:latin typeface="Bebas Neue" panose="020B0604020202020204" charset="0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th-TH" sz="1800" dirty="0">
              <a:latin typeface="Bebas Neue" panose="020B0604020202020204" charset="0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Bebas Neue" panose="020B0604020202020204" charset="0"/>
                <a:sym typeface="Roboto"/>
                <a:hlinkClick r:id="rId4"/>
              </a:rPr>
              <a:t>http://www.thaismescenter.com</a:t>
            </a:r>
            <a:endParaRPr lang="th-TH" sz="1800" dirty="0">
              <a:latin typeface="Bebas Neue" panose="020B0604020202020204" charset="0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th-TH" sz="1800" dirty="0">
              <a:latin typeface="Bebas Neue" panose="020B0604020202020204" charset="0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Bebas Neue" panose="020B0604020202020204" charset="0"/>
                <a:sym typeface="Roboto"/>
                <a:hlinkClick r:id="rId5"/>
              </a:rPr>
              <a:t>https://smemove.com/</a:t>
            </a:r>
            <a:endParaRPr lang="en-US" sz="1800" dirty="0">
              <a:latin typeface="Bebas Neue" panose="020B0604020202020204" charset="0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latin typeface="Bebas Neue" panose="020B060402020202020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 dirty="0">
                <a:latin typeface="Bebas Neue" panose="020B0604020202020204" charset="0"/>
                <a:sym typeface="Roboto"/>
                <a:hlinkClick r:id="rId6"/>
              </a:rPr>
              <a:t>https://sites.google.com/</a:t>
            </a:r>
            <a:endParaRPr lang="en-US" sz="1800" u="sng" dirty="0">
              <a:latin typeface="Bebas Neue" panose="020B0604020202020204" charset="0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u="sng" dirty="0">
              <a:latin typeface="Bebas Neue" panose="020B0604020202020204" charset="0"/>
              <a:sym typeface="Roboto"/>
            </a:endParaRPr>
          </a:p>
          <a:p>
            <a:pPr marL="0" lvl="0" indent="0">
              <a:buNone/>
            </a:pPr>
            <a:r>
              <a:rPr lang="en-US" sz="1800" u="sng" dirty="0">
                <a:latin typeface="Bebas Neue" panose="020B0604020202020204" charset="0"/>
                <a:hlinkClick r:id="rId7"/>
              </a:rPr>
              <a:t>https://www.investing.com/</a:t>
            </a:r>
            <a:endParaRPr lang="en-US" sz="1800" u="sng" dirty="0">
              <a:latin typeface="Bebas Neue" panose="020B0604020202020204" charset="0"/>
            </a:endParaRPr>
          </a:p>
          <a:p>
            <a:pPr marL="0" lvl="0" indent="0">
              <a:buNone/>
            </a:pPr>
            <a:endParaRPr lang="en-US" sz="1800" u="sng" dirty="0">
              <a:latin typeface="Bebas Neue" panose="020B0604020202020204" charset="0"/>
              <a:sym typeface="Roboto"/>
            </a:endParaRPr>
          </a:p>
          <a:p>
            <a:pPr marL="0" lvl="0" indent="0">
              <a:buNone/>
            </a:pPr>
            <a:r>
              <a:rPr lang="en-US" sz="1800" u="sng" dirty="0">
                <a:latin typeface="Bebas Neue" panose="020B0604020202020204" charset="0"/>
              </a:rPr>
              <a:t>https://www.costavg.com/index.php</a:t>
            </a:r>
            <a:endParaRPr lang="th-TH" sz="1800" u="sng" dirty="0">
              <a:latin typeface="Bebas Neue" panose="020B0604020202020204" charset="0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" name="Google Shape;3014;p55">
            <a:extLst>
              <a:ext uri="{FF2B5EF4-FFF2-40B4-BE49-F238E27FC236}">
                <a16:creationId xmlns:a16="http://schemas.microsoft.com/office/drawing/2014/main" id="{7AD8FE53-E556-4389-9B74-C7ED9ACA14F3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 t="6567" b="11945"/>
          <a:stretch/>
        </p:blipFill>
        <p:spPr>
          <a:xfrm>
            <a:off x="5897616" y="1454896"/>
            <a:ext cx="2528888" cy="22337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50"/>
          <p:cNvSpPr txBox="1">
            <a:spLocks noGrp="1"/>
          </p:cNvSpPr>
          <p:nvPr>
            <p:ph type="title"/>
          </p:nvPr>
        </p:nvSpPr>
        <p:spPr>
          <a:xfrm>
            <a:off x="720000" y="1850081"/>
            <a:ext cx="7704000" cy="893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THANKS!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7" name="Google Shape;2037;p30"/>
          <p:cNvSpPr txBox="1">
            <a:spLocks noGrp="1"/>
          </p:cNvSpPr>
          <p:nvPr>
            <p:ph type="title"/>
          </p:nvPr>
        </p:nvSpPr>
        <p:spPr>
          <a:xfrm>
            <a:off x="720000" y="1398395"/>
            <a:ext cx="3077841" cy="633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/>
              <a:t>What is Cryptocurrency </a:t>
            </a:r>
            <a:r>
              <a:rPr lang="th-TH" sz="4000" dirty="0"/>
              <a:t>?</a:t>
            </a:r>
            <a:r>
              <a:rPr lang="en-US" sz="4000" dirty="0"/>
              <a:t> </a:t>
            </a:r>
            <a:endParaRPr sz="4000" dirty="0"/>
          </a:p>
        </p:txBody>
      </p:sp>
      <p:sp>
        <p:nvSpPr>
          <p:cNvPr id="2038" name="Google Shape;2038;p30"/>
          <p:cNvSpPr txBox="1">
            <a:spLocks noGrp="1"/>
          </p:cNvSpPr>
          <p:nvPr>
            <p:ph type="subTitle" idx="1"/>
          </p:nvPr>
        </p:nvSpPr>
        <p:spPr>
          <a:xfrm>
            <a:off x="504070" y="2571750"/>
            <a:ext cx="3509700" cy="138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thaiDist"/>
            <a:r>
              <a:rPr lang="th-TH" dirty="0">
                <a:latin typeface="Anakotmai Light" panose="00000400000000000000" pitchFamily="50" charset="-34"/>
                <a:cs typeface="Anakotmai Light" panose="00000400000000000000" pitchFamily="50" charset="-34"/>
              </a:rPr>
              <a:t>     สกุลเงินดิจิทัล คือ สกุลเงินที่อยู่ในรูปแบบตัวกลางในการแลกเปลี่ยนสินค้าและบริการ โดยเป็นอิสระจากรัฐบาลและธนาคาร ซึ่งสกุลเงินดิจิทัล ไม่มีรูปร่างและไม่สามารถจับต้องได้เหมือนธนบัตรหรือเหรียญทั่วไป</a:t>
            </a:r>
            <a:endParaRPr dirty="0">
              <a:latin typeface="Anakotmai Light" panose="00000400000000000000" pitchFamily="50" charset="-34"/>
              <a:cs typeface="Anakotmai Light" panose="00000400000000000000" pitchFamily="50" charset="-34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0D3978B-9378-461E-915B-A1BBDA5A621A}"/>
              </a:ext>
            </a:extLst>
          </p:cNvPr>
          <p:cNvSpPr/>
          <p:nvPr/>
        </p:nvSpPr>
        <p:spPr>
          <a:xfrm>
            <a:off x="8334328" y="111318"/>
            <a:ext cx="556591" cy="3975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25E0FDF-5E4B-440C-A9E7-4BD12935439D}"/>
              </a:ext>
            </a:extLst>
          </p:cNvPr>
          <p:cNvSpPr/>
          <p:nvPr/>
        </p:nvSpPr>
        <p:spPr>
          <a:xfrm>
            <a:off x="5089832" y="4634617"/>
            <a:ext cx="3317055" cy="397565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h-TH" sz="1200" dirty="0">
                <a:solidFill>
                  <a:schemeClr val="tx1"/>
                </a:solidFill>
                <a:latin typeface="Anakotmai Light" panose="00000400000000000000" pitchFamily="50" charset="-34"/>
                <a:cs typeface="Anakotmai Light" panose="00000400000000000000" pitchFamily="50" charset="-34"/>
              </a:rPr>
              <a:t>ภาพที่ </a:t>
            </a:r>
            <a:r>
              <a:rPr lang="en-US" sz="1200" dirty="0">
                <a:solidFill>
                  <a:schemeClr val="tx1"/>
                </a:solidFill>
                <a:latin typeface="Anakotmai Light" panose="00000400000000000000" pitchFamily="50" charset="-34"/>
                <a:cs typeface="Anakotmai Light" panose="00000400000000000000" pitchFamily="50" charset="-34"/>
              </a:rPr>
              <a:t>1</a:t>
            </a:r>
            <a:r>
              <a:rPr lang="th-TH" sz="1200" dirty="0">
                <a:solidFill>
                  <a:schemeClr val="tx1"/>
                </a:solidFill>
                <a:latin typeface="Anakotmai Light" panose="00000400000000000000" pitchFamily="50" charset="-34"/>
                <a:cs typeface="Anakotmai Light" panose="00000400000000000000" pitchFamily="50" charset="-34"/>
              </a:rPr>
              <a:t> 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Anakotmai Light" panose="00000400000000000000" pitchFamily="50" charset="-34"/>
                <a:cs typeface="Anakotmai Light" panose="00000400000000000000" pitchFamily="50" charset="-34"/>
              </a:rPr>
              <a:t>https://siamblockchain.com/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E4CC21E-3E6E-4EDD-9B60-88299D50BF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3075" y="860303"/>
            <a:ext cx="4050571" cy="342289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38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1499D59-EE11-4DFE-A75A-1BC00F8B74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9241" y="1740405"/>
            <a:ext cx="2369658" cy="2369658"/>
          </a:xfrm>
          <a:prstGeom prst="rect">
            <a:avLst/>
          </a:prstGeom>
        </p:spPr>
      </p:pic>
      <p:sp>
        <p:nvSpPr>
          <p:cNvPr id="2339" name="Google Shape;2339;p40"/>
          <p:cNvSpPr txBox="1">
            <a:spLocks noGrp="1"/>
          </p:cNvSpPr>
          <p:nvPr>
            <p:ph type="title"/>
          </p:nvPr>
        </p:nvSpPr>
        <p:spPr>
          <a:xfrm>
            <a:off x="1150282" y="401123"/>
            <a:ext cx="7033982" cy="397566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en-US" sz="4800" dirty="0">
                <a:ln w="19050">
                  <a:noFill/>
                </a:ln>
              </a:rPr>
              <a:t>Why cryptocurrency interesting </a:t>
            </a:r>
            <a:endParaRPr sz="4800" dirty="0">
              <a:ln w="19050">
                <a:noFill/>
              </a:ln>
            </a:endParaRPr>
          </a:p>
        </p:txBody>
      </p:sp>
      <p:cxnSp>
        <p:nvCxnSpPr>
          <p:cNvPr id="2377" name="Google Shape;2377;p40"/>
          <p:cNvCxnSpPr/>
          <p:nvPr/>
        </p:nvCxnSpPr>
        <p:spPr>
          <a:xfrm>
            <a:off x="2615200" y="1728975"/>
            <a:ext cx="1702800" cy="6201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378" name="Google Shape;2378;p40"/>
          <p:cNvCxnSpPr>
            <a:cxnSpLocks/>
          </p:cNvCxnSpPr>
          <p:nvPr/>
        </p:nvCxnSpPr>
        <p:spPr>
          <a:xfrm rot="10800000" flipV="1">
            <a:off x="5088835" y="2571749"/>
            <a:ext cx="1521314" cy="608771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379" name="Google Shape;2379;p40"/>
          <p:cNvCxnSpPr>
            <a:cxnSpLocks/>
          </p:cNvCxnSpPr>
          <p:nvPr/>
        </p:nvCxnSpPr>
        <p:spPr>
          <a:xfrm flipV="1">
            <a:off x="2845116" y="3324604"/>
            <a:ext cx="1051466" cy="632762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2381" name="Google Shape;2381;p40"/>
          <p:cNvSpPr txBox="1"/>
          <p:nvPr/>
        </p:nvSpPr>
        <p:spPr>
          <a:xfrm>
            <a:off x="6316093" y="3168813"/>
            <a:ext cx="2589001" cy="14190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1" algn="thaiDist"/>
            <a:r>
              <a:rPr lang="th-TH" dirty="0">
                <a:solidFill>
                  <a:schemeClr val="tx1"/>
                </a:solidFill>
                <a:latin typeface="Anakotmai Light" panose="00000400000000000000" pitchFamily="2" charset="-34"/>
                <a:cs typeface="Anakotmai Light" panose="00000400000000000000" pitchFamily="2" charset="-34"/>
              </a:rPr>
              <a:t>     ใช้ระบบเข้ารหัสแบบกุญแจอสมมาตร </a:t>
            </a:r>
            <a:r>
              <a:rPr lang="en-US" dirty="0">
                <a:solidFill>
                  <a:schemeClr val="tx1"/>
                </a:solidFill>
                <a:latin typeface="Anakotmai Light" panose="00000400000000000000" pitchFamily="2" charset="-34"/>
                <a:cs typeface="Anakotmai Light" panose="00000400000000000000" pitchFamily="2" charset="-34"/>
              </a:rPr>
              <a:t>public</a:t>
            </a:r>
            <a:r>
              <a:rPr lang="th-TH" dirty="0">
                <a:solidFill>
                  <a:schemeClr val="tx1"/>
                </a:solidFill>
                <a:latin typeface="Anakotmai Light" panose="00000400000000000000" pitchFamily="2" charset="-34"/>
                <a:cs typeface="Anakotmai Light" panose="00000400000000000000" pitchFamily="2" charset="-34"/>
              </a:rPr>
              <a:t> </a:t>
            </a:r>
            <a:r>
              <a:rPr lang="en-US" dirty="0">
                <a:solidFill>
                  <a:schemeClr val="tx1"/>
                </a:solidFill>
                <a:latin typeface="Anakotmai Light" panose="00000400000000000000" pitchFamily="2" charset="-34"/>
                <a:cs typeface="Anakotmai Light" panose="00000400000000000000" pitchFamily="2" charset="-34"/>
              </a:rPr>
              <a:t>keys</a:t>
            </a:r>
            <a:r>
              <a:rPr lang="th-TH" dirty="0">
                <a:solidFill>
                  <a:schemeClr val="tx1"/>
                </a:solidFill>
                <a:latin typeface="Anakotmai Light" panose="00000400000000000000" pitchFamily="2" charset="-34"/>
                <a:cs typeface="Anakotmai Light" panose="00000400000000000000" pitchFamily="2" charset="-34"/>
              </a:rPr>
              <a:t> และ </a:t>
            </a:r>
            <a:r>
              <a:rPr lang="en-US" dirty="0">
                <a:solidFill>
                  <a:schemeClr val="tx1"/>
                </a:solidFill>
                <a:latin typeface="Anakotmai Light" panose="00000400000000000000" pitchFamily="2" charset="-34"/>
                <a:cs typeface="Anakotmai Light" panose="00000400000000000000" pitchFamily="2" charset="-34"/>
              </a:rPr>
              <a:t>private keys </a:t>
            </a:r>
            <a:r>
              <a:rPr lang="th-TH" dirty="0">
                <a:solidFill>
                  <a:schemeClr val="tx1"/>
                </a:solidFill>
                <a:latin typeface="Anakotmai Light" panose="00000400000000000000" pitchFamily="2" charset="-34"/>
                <a:cs typeface="Anakotmai Light" panose="00000400000000000000" pitchFamily="2" charset="-34"/>
              </a:rPr>
              <a:t>โดยใช้ </a:t>
            </a:r>
            <a:r>
              <a:rPr lang="en-US" dirty="0">
                <a:solidFill>
                  <a:schemeClr val="tx1"/>
                </a:solidFill>
                <a:latin typeface="Anakotmai Light" panose="00000400000000000000" pitchFamily="2" charset="-34"/>
                <a:cs typeface="Anakotmai Light" panose="00000400000000000000" pitchFamily="2" charset="-34"/>
              </a:rPr>
              <a:t>public keys </a:t>
            </a:r>
            <a:r>
              <a:rPr lang="th-TH" dirty="0">
                <a:solidFill>
                  <a:schemeClr val="tx1"/>
                </a:solidFill>
                <a:latin typeface="Anakotmai Light" panose="00000400000000000000" pitchFamily="2" charset="-34"/>
                <a:cs typeface="Anakotmai Light" panose="00000400000000000000" pitchFamily="2" charset="-34"/>
              </a:rPr>
              <a:t>เพื่อที่จะให้ผู้อื่นสามารถเข้าถึงการทำธุรกรรมส่วน </a:t>
            </a:r>
            <a:r>
              <a:rPr lang="en-US" dirty="0">
                <a:solidFill>
                  <a:schemeClr val="tx1"/>
                </a:solidFill>
                <a:latin typeface="Anakotmai Light" panose="00000400000000000000" pitchFamily="2" charset="-34"/>
                <a:cs typeface="Anakotmai Light" panose="00000400000000000000" pitchFamily="2" charset="-34"/>
              </a:rPr>
              <a:t>private keys </a:t>
            </a:r>
            <a:r>
              <a:rPr lang="th-TH" dirty="0">
                <a:solidFill>
                  <a:schemeClr val="tx1"/>
                </a:solidFill>
                <a:latin typeface="Anakotmai Light" panose="00000400000000000000" pitchFamily="2" charset="-34"/>
                <a:cs typeface="Anakotmai Light" panose="00000400000000000000" pitchFamily="2" charset="-34"/>
              </a:rPr>
              <a:t>ใช้ในการเข้าถึงกระเป๋าบิตคอย</a:t>
            </a:r>
            <a:r>
              <a:rPr lang="th-TH" dirty="0" err="1">
                <a:solidFill>
                  <a:schemeClr val="tx1"/>
                </a:solidFill>
                <a:latin typeface="Anakotmai Light" panose="00000400000000000000" pitchFamily="2" charset="-34"/>
                <a:cs typeface="Anakotmai Light" panose="00000400000000000000" pitchFamily="2" charset="-34"/>
              </a:rPr>
              <a:t>ต์</a:t>
            </a:r>
            <a:r>
              <a:rPr lang="th-TH" dirty="0">
                <a:solidFill>
                  <a:schemeClr val="tx1"/>
                </a:solidFill>
                <a:latin typeface="Anakotmai Light" panose="00000400000000000000" pitchFamily="2" charset="-34"/>
                <a:cs typeface="Anakotmai Light" panose="00000400000000000000" pitchFamily="2" charset="-34"/>
              </a:rPr>
              <a:t>จึงมีความปลอดภัยสูงและเป็นที่น่าเชื่อถือ</a:t>
            </a:r>
            <a:endParaRPr dirty="0">
              <a:solidFill>
                <a:schemeClr val="tx1"/>
              </a:solidFill>
              <a:latin typeface="Anakotmai Light" panose="00000400000000000000" pitchFamily="2" charset="-34"/>
              <a:ea typeface="Roboto"/>
              <a:cs typeface="Anakotmai Light" panose="00000400000000000000" pitchFamily="2" charset="-34"/>
              <a:sym typeface="Roboto"/>
            </a:endParaRPr>
          </a:p>
        </p:txBody>
      </p:sp>
      <p:sp>
        <p:nvSpPr>
          <p:cNvPr id="2382" name="Google Shape;2382;p40"/>
          <p:cNvSpPr txBox="1"/>
          <p:nvPr/>
        </p:nvSpPr>
        <p:spPr>
          <a:xfrm>
            <a:off x="5785190" y="2160797"/>
            <a:ext cx="3541692" cy="4427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en-US" sz="2800" dirty="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Asymmetric-key cryptography</a:t>
            </a:r>
            <a:endParaRPr sz="2800" dirty="0">
              <a:solidFill>
                <a:schemeClr val="dk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383" name="Google Shape;2383;p40"/>
          <p:cNvSpPr txBox="1"/>
          <p:nvPr/>
        </p:nvSpPr>
        <p:spPr>
          <a:xfrm>
            <a:off x="500174" y="3715867"/>
            <a:ext cx="2191351" cy="937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thaiDist"/>
            <a:r>
              <a:rPr lang="th-TH" dirty="0">
                <a:solidFill>
                  <a:schemeClr val="dk1"/>
                </a:solidFill>
                <a:latin typeface="Anakotmai Light" panose="00000400000000000000" pitchFamily="50" charset="-34"/>
                <a:ea typeface="Roboto"/>
                <a:cs typeface="Anakotmai Light" panose="00000400000000000000" pitchFamily="50" charset="-34"/>
                <a:sym typeface="Roboto"/>
              </a:rPr>
              <a:t>     การทำธุรกรรมนั้นไม่ต้องมีการผ่านธนาคารแต่เป็นการใช้หลักการ </a:t>
            </a:r>
            <a:r>
              <a:rPr lang="en-US" dirty="0">
                <a:solidFill>
                  <a:schemeClr val="dk1"/>
                </a:solidFill>
                <a:latin typeface="Anakotmai Light" panose="00000400000000000000" pitchFamily="50" charset="-34"/>
                <a:ea typeface="Roboto"/>
                <a:cs typeface="Anakotmai Light" panose="00000400000000000000" pitchFamily="50" charset="-34"/>
                <a:sym typeface="Roboto"/>
              </a:rPr>
              <a:t>blockchain</a:t>
            </a:r>
            <a:r>
              <a:rPr lang="th-TH" dirty="0">
                <a:solidFill>
                  <a:schemeClr val="dk1"/>
                </a:solidFill>
                <a:latin typeface="Anakotmai Light" panose="00000400000000000000" pitchFamily="50" charset="-34"/>
                <a:ea typeface="Roboto"/>
                <a:cs typeface="Anakotmai Light" panose="00000400000000000000" pitchFamily="50" charset="-34"/>
                <a:sym typeface="Roboto"/>
              </a:rPr>
              <a:t> เป็นการบันทึกการทำธุรกรรม เพื่อไม่ให้มีตัวกลางในการเสียค่าธรรมเนียมที่สูง</a:t>
            </a:r>
            <a:endParaRPr dirty="0">
              <a:solidFill>
                <a:schemeClr val="dk1"/>
              </a:solidFill>
              <a:latin typeface="Anakotmai Light" panose="00000400000000000000" pitchFamily="50" charset="-34"/>
              <a:ea typeface="Roboto"/>
              <a:cs typeface="Anakotmai Light" panose="00000400000000000000" pitchFamily="50" charset="-34"/>
              <a:sym typeface="Roboto"/>
            </a:endParaRPr>
          </a:p>
        </p:txBody>
      </p:sp>
      <p:sp>
        <p:nvSpPr>
          <p:cNvPr id="2384" name="Google Shape;2384;p40"/>
          <p:cNvSpPr txBox="1"/>
          <p:nvPr/>
        </p:nvSpPr>
        <p:spPr>
          <a:xfrm>
            <a:off x="627740" y="3114330"/>
            <a:ext cx="1751700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blockchain</a:t>
            </a:r>
            <a:endParaRPr sz="2800" dirty="0">
              <a:solidFill>
                <a:schemeClr val="dk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385" name="Google Shape;2385;p40"/>
          <p:cNvSpPr txBox="1"/>
          <p:nvPr/>
        </p:nvSpPr>
        <p:spPr>
          <a:xfrm>
            <a:off x="633706" y="1820519"/>
            <a:ext cx="1924285" cy="787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thaiDist"/>
            <a:r>
              <a:rPr lang="th-TH" dirty="0">
                <a:solidFill>
                  <a:schemeClr val="dk1"/>
                </a:solidFill>
                <a:latin typeface="Anakotmai Light" panose="00000400000000000000" pitchFamily="50" charset="-34"/>
                <a:ea typeface="Roboto"/>
                <a:cs typeface="Anakotmai Light" panose="00000400000000000000" pitchFamily="50" charset="-34"/>
                <a:sym typeface="Roboto"/>
              </a:rPr>
              <a:t>     สามารถเป็นทั้งหลักทรัพย์ทางการเงินและสามารถสร้างผลตอบแทนได้ในอนาคต</a:t>
            </a:r>
            <a:endParaRPr dirty="0">
              <a:solidFill>
                <a:schemeClr val="dk1"/>
              </a:solidFill>
              <a:latin typeface="Anakotmai Light" panose="00000400000000000000" pitchFamily="50" charset="-34"/>
              <a:ea typeface="Roboto"/>
              <a:cs typeface="Anakotmai Light" panose="00000400000000000000" pitchFamily="50" charset="-34"/>
              <a:sym typeface="Roboto"/>
            </a:endParaRPr>
          </a:p>
        </p:txBody>
      </p:sp>
      <p:sp>
        <p:nvSpPr>
          <p:cNvPr id="2386" name="Google Shape;2386;p40"/>
          <p:cNvSpPr txBox="1"/>
          <p:nvPr/>
        </p:nvSpPr>
        <p:spPr>
          <a:xfrm>
            <a:off x="442688" y="1186134"/>
            <a:ext cx="3637308" cy="603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800" dirty="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financial assets &amp; income</a:t>
            </a:r>
            <a:endParaRPr sz="2800" dirty="0">
              <a:solidFill>
                <a:schemeClr val="dk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CD814168-9F99-472E-B47B-2FFE45EB641C}"/>
              </a:ext>
            </a:extLst>
          </p:cNvPr>
          <p:cNvSpPr/>
          <p:nvPr/>
        </p:nvSpPr>
        <p:spPr>
          <a:xfrm>
            <a:off x="8334328" y="111318"/>
            <a:ext cx="556591" cy="3975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2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4" name="Google Shape;2314;p38"/>
          <p:cNvSpPr txBox="1">
            <a:spLocks noGrp="1"/>
          </p:cNvSpPr>
          <p:nvPr>
            <p:ph type="title"/>
          </p:nvPr>
        </p:nvSpPr>
        <p:spPr>
          <a:xfrm>
            <a:off x="583837" y="544171"/>
            <a:ext cx="7704000" cy="488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2800" dirty="0">
                <a:latin typeface="Anakotmai Bold" panose="00000800000000000000" pitchFamily="50" charset="-34"/>
                <a:cs typeface="Anakotmai Bold" panose="00000800000000000000" pitchFamily="50" charset="-34"/>
              </a:rPr>
              <a:t>วิธีที่เราเลือกใช้ในการลงทุน คือ</a:t>
            </a:r>
            <a:br>
              <a:rPr lang="en-US" sz="3200" dirty="0"/>
            </a:br>
            <a:r>
              <a:rPr lang="en-US" sz="3200" dirty="0"/>
              <a:t>DOLLAR COST AVERAGE / DCA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9B42002-1742-4C1C-8CB2-FABD07B88E94}"/>
              </a:ext>
            </a:extLst>
          </p:cNvPr>
          <p:cNvSpPr/>
          <p:nvPr/>
        </p:nvSpPr>
        <p:spPr>
          <a:xfrm>
            <a:off x="8334328" y="111318"/>
            <a:ext cx="556591" cy="3975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3" name="Cloud 2">
            <a:extLst>
              <a:ext uri="{FF2B5EF4-FFF2-40B4-BE49-F238E27FC236}">
                <a16:creationId xmlns:a16="http://schemas.microsoft.com/office/drawing/2014/main" id="{D49D7DC5-439F-409D-9474-8576BB27B509}"/>
              </a:ext>
            </a:extLst>
          </p:cNvPr>
          <p:cNvSpPr/>
          <p:nvPr/>
        </p:nvSpPr>
        <p:spPr>
          <a:xfrm>
            <a:off x="3507476" y="2588479"/>
            <a:ext cx="1343771" cy="930184"/>
          </a:xfrm>
          <a:prstGeom prst="cloud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800" b="1" dirty="0">
                <a:solidFill>
                  <a:schemeClr val="accent5"/>
                </a:solidFill>
                <a:latin typeface="Anakotmai Light" panose="00000400000000000000" pitchFamily="2" charset="-34"/>
                <a:cs typeface="Anakotmai Light" panose="00000400000000000000" pitchFamily="2" charset="-34"/>
              </a:rPr>
              <a:t>ต้อง</a:t>
            </a:r>
            <a:endParaRPr lang="en-US" sz="2800" b="1" dirty="0">
              <a:solidFill>
                <a:schemeClr val="accent5"/>
              </a:solidFill>
              <a:latin typeface="Anakotmai Light" panose="00000400000000000000" pitchFamily="2" charset="-34"/>
              <a:cs typeface="Anakotmai Light" panose="00000400000000000000" pitchFamily="2" charset="-34"/>
            </a:endParaRP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60F5E1EB-845D-4ED7-BB24-177635353064}"/>
              </a:ext>
            </a:extLst>
          </p:cNvPr>
          <p:cNvSpPr/>
          <p:nvPr/>
        </p:nvSpPr>
        <p:spPr>
          <a:xfrm>
            <a:off x="5016926" y="2744561"/>
            <a:ext cx="371383" cy="226273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DEBC290F-DB2C-4BFF-AC84-5BD2DB1C8645}"/>
              </a:ext>
            </a:extLst>
          </p:cNvPr>
          <p:cNvSpPr/>
          <p:nvPr/>
        </p:nvSpPr>
        <p:spPr>
          <a:xfrm>
            <a:off x="5012280" y="2326838"/>
            <a:ext cx="376029" cy="226273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E8B64FFC-81B2-48C1-9FCB-724EAA637B7D}"/>
              </a:ext>
            </a:extLst>
          </p:cNvPr>
          <p:cNvSpPr/>
          <p:nvPr/>
        </p:nvSpPr>
        <p:spPr>
          <a:xfrm>
            <a:off x="5007634" y="3561608"/>
            <a:ext cx="380675" cy="226272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891023EB-A1CD-4566-A573-EB49C1A3511F}"/>
              </a:ext>
            </a:extLst>
          </p:cNvPr>
          <p:cNvSpPr/>
          <p:nvPr/>
        </p:nvSpPr>
        <p:spPr>
          <a:xfrm>
            <a:off x="5007634" y="3143885"/>
            <a:ext cx="371383" cy="226273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C25AA6C-A896-4848-A92C-183F91A9EADD}"/>
              </a:ext>
            </a:extLst>
          </p:cNvPr>
          <p:cNvSpPr/>
          <p:nvPr/>
        </p:nvSpPr>
        <p:spPr>
          <a:xfrm>
            <a:off x="5489703" y="3041148"/>
            <a:ext cx="3194471" cy="3973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h-TH" sz="1600" dirty="0">
                <a:solidFill>
                  <a:schemeClr val="tx1"/>
                </a:solidFill>
                <a:latin typeface="Anakotmai Light" panose="00000400000000000000" pitchFamily="2" charset="-34"/>
                <a:cs typeface="Anakotmai Light" panose="00000400000000000000" pitchFamily="2" charset="-34"/>
              </a:rPr>
              <a:t>กำหนดช่วงเวลาลงทุนเป็นงวดๆ</a:t>
            </a:r>
            <a:endParaRPr lang="en-US" sz="1600" dirty="0">
              <a:solidFill>
                <a:schemeClr val="tx1"/>
              </a:solidFill>
              <a:latin typeface="Anakotmai Light" panose="00000400000000000000" pitchFamily="2" charset="-34"/>
              <a:cs typeface="Anakotmai Light" panose="00000400000000000000" pitchFamily="2" charset="-3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C64FE00-A9C5-45F0-B235-176432D5504D}"/>
              </a:ext>
            </a:extLst>
          </p:cNvPr>
          <p:cNvSpPr/>
          <p:nvPr/>
        </p:nvSpPr>
        <p:spPr>
          <a:xfrm>
            <a:off x="5489703" y="2249636"/>
            <a:ext cx="1893085" cy="3806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h-TH" sz="1600" dirty="0">
                <a:solidFill>
                  <a:schemeClr val="tx1"/>
                </a:solidFill>
                <a:latin typeface="Anakotmai Light" panose="00000400000000000000" pitchFamily="2" charset="-34"/>
                <a:cs typeface="Anakotmai Light" panose="00000400000000000000" pitchFamily="2" charset="-34"/>
              </a:rPr>
              <a:t>ลงทุนในระยะยาว</a:t>
            </a:r>
            <a:endParaRPr lang="en-US" sz="1600" dirty="0">
              <a:solidFill>
                <a:schemeClr val="tx1"/>
              </a:solidFill>
              <a:latin typeface="Anakotmai Light" panose="00000400000000000000" pitchFamily="2" charset="-34"/>
              <a:cs typeface="Anakotmai Light" panose="00000400000000000000" pitchFamily="2" charset="-3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2F57F1A-8563-4451-832F-1619C6B95B73}"/>
              </a:ext>
            </a:extLst>
          </p:cNvPr>
          <p:cNvSpPr/>
          <p:nvPr/>
        </p:nvSpPr>
        <p:spPr>
          <a:xfrm>
            <a:off x="5489703" y="2637041"/>
            <a:ext cx="2401307" cy="3973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h-TH" sz="1600" dirty="0">
                <a:solidFill>
                  <a:schemeClr val="tx1"/>
                </a:solidFill>
                <a:latin typeface="Anakotmai Light" panose="00000400000000000000" pitchFamily="2" charset="-34"/>
                <a:cs typeface="Anakotmai Light" panose="00000400000000000000" pitchFamily="2" charset="-34"/>
              </a:rPr>
              <a:t>ลงทุนต่อเนื่องสม่ำเสมอ</a:t>
            </a:r>
            <a:endParaRPr lang="en-US" sz="1600" dirty="0">
              <a:solidFill>
                <a:schemeClr val="tx1"/>
              </a:solidFill>
              <a:latin typeface="Anakotmai Light" panose="00000400000000000000" pitchFamily="2" charset="-34"/>
              <a:cs typeface="Anakotmai Light" panose="00000400000000000000" pitchFamily="2" charset="-34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D9CAC7B-13C1-4B08-9229-ACD9F1B1C11D}"/>
              </a:ext>
            </a:extLst>
          </p:cNvPr>
          <p:cNvSpPr/>
          <p:nvPr/>
        </p:nvSpPr>
        <p:spPr>
          <a:xfrm>
            <a:off x="5489704" y="3445255"/>
            <a:ext cx="3485248" cy="5350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h-TH" sz="1600" dirty="0">
                <a:solidFill>
                  <a:schemeClr val="tx1"/>
                </a:solidFill>
                <a:latin typeface="Anakotmai Light" panose="00000400000000000000" pitchFamily="2" charset="-34"/>
                <a:cs typeface="Anakotmai Light" panose="00000400000000000000" pitchFamily="2" charset="-34"/>
              </a:rPr>
              <a:t>กำหนดจำนวนเงินลงทุนคงที่เท่าๆ กันในทุกงวด</a:t>
            </a:r>
            <a:endParaRPr lang="en-US" sz="1600" dirty="0">
              <a:solidFill>
                <a:schemeClr val="tx1"/>
              </a:solidFill>
              <a:latin typeface="Anakotmai Light" panose="00000400000000000000" pitchFamily="2" charset="-34"/>
              <a:cs typeface="Anakotmai Light" panose="00000400000000000000" pitchFamily="2" charset="-34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176235C-C77E-4A85-8F95-60E1F2013643}"/>
              </a:ext>
            </a:extLst>
          </p:cNvPr>
          <p:cNvSpPr/>
          <p:nvPr/>
        </p:nvSpPr>
        <p:spPr>
          <a:xfrm>
            <a:off x="262812" y="1770394"/>
            <a:ext cx="3083632" cy="252804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thaiDist"/>
            <a:r>
              <a:rPr lang="th-TH" sz="1800" dirty="0">
                <a:solidFill>
                  <a:schemeClr val="tx1"/>
                </a:solidFill>
                <a:latin typeface="Anakotmai Light" panose="00000400000000000000" pitchFamily="2" charset="-34"/>
                <a:cs typeface="Anakotmai Light" panose="00000400000000000000" pitchFamily="2" charset="-34"/>
              </a:rPr>
              <a:t>     เป็นการลงทุนในหลักทรัพย์แบบสม่ำเสมอด้วย“จำนวนเงินที่เท่ากัน” โดยกำหนด “ความถี่” เช่น ทุกสัปดาห์ ทุกเดือนและ “ระยะเวลา” ที่ต้องการลงทุนว่า กี่เดือน กี่ปี โดยการลงทุนแบบ </a:t>
            </a:r>
            <a:r>
              <a:rPr lang="en-US" sz="1800" dirty="0">
                <a:solidFill>
                  <a:schemeClr val="tx1"/>
                </a:solidFill>
                <a:latin typeface="Anakotmai Light" panose="00000400000000000000" pitchFamily="2" charset="-34"/>
                <a:cs typeface="Anakotmai Light" panose="00000400000000000000" pitchFamily="2" charset="-34"/>
              </a:rPr>
              <a:t>DCA</a:t>
            </a:r>
            <a:r>
              <a:rPr lang="th-TH" sz="1800" dirty="0">
                <a:solidFill>
                  <a:schemeClr val="tx1"/>
                </a:solidFill>
                <a:latin typeface="Anakotmai Light" panose="00000400000000000000" pitchFamily="2" charset="-34"/>
                <a:cs typeface="Anakotmai Light" panose="00000400000000000000" pitchFamily="2" charset="-34"/>
              </a:rPr>
              <a:t> มีลักษณะที่เราควรรู้ดังต่อไปนี้</a:t>
            </a:r>
            <a:endParaRPr lang="en-US" sz="1800" dirty="0">
              <a:solidFill>
                <a:schemeClr val="tx1"/>
              </a:solidFill>
              <a:latin typeface="Anakotmai Light" panose="00000400000000000000" pitchFamily="2" charset="-34"/>
              <a:cs typeface="Anakotmai Light" panose="00000400000000000000" pitchFamily="2" charset="-34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62A69B0-ACAD-4EA3-9695-6650391F97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9482" y="1219117"/>
            <a:ext cx="1190292" cy="56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832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5" name="Google Shape;2135;p34"/>
          <p:cNvSpPr txBox="1">
            <a:spLocks noGrp="1"/>
          </p:cNvSpPr>
          <p:nvPr>
            <p:ph type="title"/>
          </p:nvPr>
        </p:nvSpPr>
        <p:spPr>
          <a:xfrm>
            <a:off x="1971922" y="516692"/>
            <a:ext cx="7629639" cy="50759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Data and factor analyzed for prediction</a:t>
            </a:r>
            <a:endParaRPr dirty="0"/>
          </a:p>
        </p:txBody>
      </p:sp>
      <p:sp>
        <p:nvSpPr>
          <p:cNvPr id="2136" name="Google Shape;2136;p34"/>
          <p:cNvSpPr txBox="1">
            <a:spLocks noGrp="1"/>
          </p:cNvSpPr>
          <p:nvPr>
            <p:ph type="subTitle" idx="1"/>
          </p:nvPr>
        </p:nvSpPr>
        <p:spPr>
          <a:xfrm>
            <a:off x="720000" y="2142425"/>
            <a:ext cx="2166300" cy="64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latin typeface="LilyUPC" panose="020B0604020202020204" pitchFamily="34" charset="-34"/>
                <a:cs typeface="LilyUPC" panose="020B0604020202020204" pitchFamily="34" charset="-34"/>
              </a:rPr>
              <a:t>DATE</a:t>
            </a:r>
            <a:endParaRPr sz="2000" dirty="0">
              <a:latin typeface="LilyUPC" panose="020B0604020202020204" pitchFamily="34" charset="-34"/>
              <a:cs typeface="LilyUPC" panose="020B0604020202020204" pitchFamily="34" charset="-34"/>
            </a:endParaRPr>
          </a:p>
        </p:txBody>
      </p:sp>
      <p:sp>
        <p:nvSpPr>
          <p:cNvPr id="2137" name="Google Shape;2137;p34"/>
          <p:cNvSpPr txBox="1">
            <a:spLocks noGrp="1"/>
          </p:cNvSpPr>
          <p:nvPr>
            <p:ph type="title" idx="2"/>
          </p:nvPr>
        </p:nvSpPr>
        <p:spPr>
          <a:xfrm>
            <a:off x="720000" y="1748275"/>
            <a:ext cx="2166300" cy="316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</a:t>
            </a:r>
            <a:r>
              <a:rPr lang="en" dirty="0"/>
              <a:t>ate</a:t>
            </a:r>
            <a:endParaRPr dirty="0"/>
          </a:p>
        </p:txBody>
      </p:sp>
      <p:sp>
        <p:nvSpPr>
          <p:cNvPr id="2138" name="Google Shape;2138;p34"/>
          <p:cNvSpPr txBox="1">
            <a:spLocks noGrp="1"/>
          </p:cNvSpPr>
          <p:nvPr>
            <p:ph type="subTitle" idx="3"/>
          </p:nvPr>
        </p:nvSpPr>
        <p:spPr>
          <a:xfrm>
            <a:off x="827576" y="3672614"/>
            <a:ext cx="2166300" cy="64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latin typeface="LilyUPC" panose="020B0604020202020204" pitchFamily="34" charset="-34"/>
                <a:cs typeface="LilyUPC" panose="020B0604020202020204" pitchFamily="34" charset="-34"/>
              </a:rPr>
              <a:t>HIGHEST PRICE</a:t>
            </a:r>
            <a:endParaRPr sz="2000" dirty="0">
              <a:latin typeface="LilyUPC" panose="020B0604020202020204" pitchFamily="34" charset="-34"/>
              <a:cs typeface="LilyUPC" panose="020B0604020202020204" pitchFamily="34" charset="-34"/>
            </a:endParaRPr>
          </a:p>
        </p:txBody>
      </p:sp>
      <p:sp>
        <p:nvSpPr>
          <p:cNvPr id="2139" name="Google Shape;2139;p34"/>
          <p:cNvSpPr txBox="1">
            <a:spLocks noGrp="1"/>
          </p:cNvSpPr>
          <p:nvPr>
            <p:ph type="title" idx="4"/>
          </p:nvPr>
        </p:nvSpPr>
        <p:spPr>
          <a:xfrm>
            <a:off x="720009" y="3286155"/>
            <a:ext cx="2166300" cy="316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hight</a:t>
            </a:r>
            <a:endParaRPr dirty="0"/>
          </a:p>
        </p:txBody>
      </p:sp>
      <p:sp>
        <p:nvSpPr>
          <p:cNvPr id="2140" name="Google Shape;2140;p34"/>
          <p:cNvSpPr txBox="1">
            <a:spLocks noGrp="1"/>
          </p:cNvSpPr>
          <p:nvPr>
            <p:ph type="subTitle" idx="5"/>
          </p:nvPr>
        </p:nvSpPr>
        <p:spPr>
          <a:xfrm>
            <a:off x="3488850" y="2133265"/>
            <a:ext cx="2166300" cy="64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latin typeface="LilyUPC" panose="020B0604020202020204" pitchFamily="34" charset="-34"/>
                <a:cs typeface="LilyUPC" panose="020B0604020202020204" pitchFamily="34" charset="-34"/>
              </a:rPr>
              <a:t> BTC</a:t>
            </a:r>
            <a:r>
              <a:rPr lang="en-US" sz="2000" dirty="0">
                <a:latin typeface="LilyUPC" panose="020B0604020202020204" pitchFamily="34" charset="-34"/>
                <a:cs typeface="LilyUPC" panose="020B0604020202020204" pitchFamily="34" charset="-34"/>
              </a:rPr>
              <a:t>,ETC</a:t>
            </a:r>
            <a:r>
              <a:rPr lang="en" sz="2000" dirty="0">
                <a:latin typeface="LilyUPC" panose="020B0604020202020204" pitchFamily="34" charset="-34"/>
                <a:cs typeface="LilyUPC" panose="020B0604020202020204" pitchFamily="34" charset="-34"/>
              </a:rPr>
              <a:t>/USD</a:t>
            </a:r>
            <a:endParaRPr sz="2000" dirty="0">
              <a:latin typeface="LilyUPC" panose="020B0604020202020204" pitchFamily="34" charset="-34"/>
              <a:cs typeface="LilyUPC" panose="020B0604020202020204" pitchFamily="34" charset="-34"/>
            </a:endParaRPr>
          </a:p>
        </p:txBody>
      </p:sp>
      <p:sp>
        <p:nvSpPr>
          <p:cNvPr id="2141" name="Google Shape;2141;p34"/>
          <p:cNvSpPr txBox="1">
            <a:spLocks noGrp="1"/>
          </p:cNvSpPr>
          <p:nvPr>
            <p:ph type="title" idx="6"/>
          </p:nvPr>
        </p:nvSpPr>
        <p:spPr>
          <a:xfrm>
            <a:off x="3488859" y="1748275"/>
            <a:ext cx="2166300" cy="316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</a:t>
            </a:r>
            <a:r>
              <a:rPr lang="en" dirty="0"/>
              <a:t>rice</a:t>
            </a:r>
            <a:endParaRPr dirty="0"/>
          </a:p>
        </p:txBody>
      </p:sp>
      <p:sp>
        <p:nvSpPr>
          <p:cNvPr id="2142" name="Google Shape;2142;p34"/>
          <p:cNvSpPr txBox="1">
            <a:spLocks noGrp="1"/>
          </p:cNvSpPr>
          <p:nvPr>
            <p:ph type="subTitle" idx="7"/>
          </p:nvPr>
        </p:nvSpPr>
        <p:spPr>
          <a:xfrm>
            <a:off x="3488851" y="3680298"/>
            <a:ext cx="2166300" cy="64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latin typeface="LilyUPC" panose="020B0604020202020204" pitchFamily="34" charset="-34"/>
                <a:cs typeface="LilyUPC" panose="020B0604020202020204" pitchFamily="34" charset="-34"/>
              </a:rPr>
              <a:t>LOWEST PRICE</a:t>
            </a:r>
            <a:endParaRPr sz="2000" dirty="0">
              <a:latin typeface="LilyUPC" panose="020B0604020202020204" pitchFamily="34" charset="-34"/>
              <a:cs typeface="LilyUPC" panose="020B0604020202020204" pitchFamily="34" charset="-34"/>
            </a:endParaRPr>
          </a:p>
        </p:txBody>
      </p:sp>
      <p:sp>
        <p:nvSpPr>
          <p:cNvPr id="2143" name="Google Shape;2143;p34"/>
          <p:cNvSpPr txBox="1">
            <a:spLocks noGrp="1"/>
          </p:cNvSpPr>
          <p:nvPr>
            <p:ph type="title" idx="8"/>
          </p:nvPr>
        </p:nvSpPr>
        <p:spPr>
          <a:xfrm>
            <a:off x="3488859" y="3286155"/>
            <a:ext cx="2166300" cy="316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low</a:t>
            </a:r>
            <a:endParaRPr dirty="0"/>
          </a:p>
        </p:txBody>
      </p:sp>
      <p:sp>
        <p:nvSpPr>
          <p:cNvPr id="2144" name="Google Shape;2144;p34"/>
          <p:cNvSpPr txBox="1">
            <a:spLocks noGrp="1"/>
          </p:cNvSpPr>
          <p:nvPr>
            <p:ph type="subTitle" idx="9"/>
          </p:nvPr>
        </p:nvSpPr>
        <p:spPr>
          <a:xfrm>
            <a:off x="6257701" y="2142418"/>
            <a:ext cx="2166300" cy="64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latin typeface="LilyUPC" panose="020B0604020202020204" pitchFamily="34" charset="-34"/>
                <a:cs typeface="LilyUPC" panose="020B0604020202020204" pitchFamily="34" charset="-34"/>
              </a:rPr>
              <a:t>OPENING PRICE </a:t>
            </a:r>
            <a:endParaRPr sz="2000" dirty="0">
              <a:latin typeface="LilyUPC" panose="020B0604020202020204" pitchFamily="34" charset="-34"/>
              <a:cs typeface="LilyUPC" panose="020B0604020202020204" pitchFamily="34" charset="-34"/>
            </a:endParaRPr>
          </a:p>
        </p:txBody>
      </p:sp>
      <p:sp>
        <p:nvSpPr>
          <p:cNvPr id="2145" name="Google Shape;2145;p34"/>
          <p:cNvSpPr txBox="1">
            <a:spLocks noGrp="1"/>
          </p:cNvSpPr>
          <p:nvPr>
            <p:ph type="title" idx="13"/>
          </p:nvPr>
        </p:nvSpPr>
        <p:spPr>
          <a:xfrm>
            <a:off x="6257709" y="1748275"/>
            <a:ext cx="2166300" cy="316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open</a:t>
            </a:r>
            <a:endParaRPr dirty="0"/>
          </a:p>
        </p:txBody>
      </p:sp>
      <p:sp>
        <p:nvSpPr>
          <p:cNvPr id="2146" name="Google Shape;2146;p34"/>
          <p:cNvSpPr txBox="1">
            <a:spLocks noGrp="1"/>
          </p:cNvSpPr>
          <p:nvPr>
            <p:ph type="subTitle" idx="14"/>
          </p:nvPr>
        </p:nvSpPr>
        <p:spPr>
          <a:xfrm>
            <a:off x="6257701" y="3856559"/>
            <a:ext cx="2166300" cy="64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/>
            <a:r>
              <a:rPr lang="en-US" sz="2000" dirty="0">
                <a:latin typeface="LilyUPC" panose="020B0604020202020204" pitchFamily="34" charset="-34"/>
                <a:cs typeface="LilyUPC" panose="020B0604020202020204" pitchFamily="34" charset="-34"/>
              </a:rPr>
              <a:t>The total quantity of shares or contracts traded .</a:t>
            </a:r>
            <a:endParaRPr sz="2000" dirty="0">
              <a:latin typeface="LilyUPC" panose="020B0604020202020204" pitchFamily="34" charset="-34"/>
              <a:cs typeface="LilyUPC" panose="020B0604020202020204" pitchFamily="34" charset="-34"/>
            </a:endParaRPr>
          </a:p>
        </p:txBody>
      </p:sp>
      <p:sp>
        <p:nvSpPr>
          <p:cNvPr id="2147" name="Google Shape;2147;p34"/>
          <p:cNvSpPr txBox="1">
            <a:spLocks noGrp="1"/>
          </p:cNvSpPr>
          <p:nvPr>
            <p:ph type="title" idx="15"/>
          </p:nvPr>
        </p:nvSpPr>
        <p:spPr>
          <a:xfrm>
            <a:off x="6257709" y="3286155"/>
            <a:ext cx="2166300" cy="316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volume</a:t>
            </a:r>
            <a:endParaRPr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0C423CB-EB59-48CB-B15E-F60BEEF35F48}"/>
              </a:ext>
            </a:extLst>
          </p:cNvPr>
          <p:cNvSpPr/>
          <p:nvPr/>
        </p:nvSpPr>
        <p:spPr>
          <a:xfrm>
            <a:off x="8424001" y="111318"/>
            <a:ext cx="466918" cy="2938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4</a:t>
            </a:r>
          </a:p>
        </p:txBody>
      </p:sp>
      <p:grpSp>
        <p:nvGrpSpPr>
          <p:cNvPr id="17" name="Google Shape;2555;p46">
            <a:extLst>
              <a:ext uri="{FF2B5EF4-FFF2-40B4-BE49-F238E27FC236}">
                <a16:creationId xmlns:a16="http://schemas.microsoft.com/office/drawing/2014/main" id="{2CDBF1A7-2E49-4DE1-8E2F-B844AFB07896}"/>
              </a:ext>
            </a:extLst>
          </p:cNvPr>
          <p:cNvGrpSpPr/>
          <p:nvPr/>
        </p:nvGrpSpPr>
        <p:grpSpPr>
          <a:xfrm>
            <a:off x="1128449" y="1453912"/>
            <a:ext cx="1507176" cy="829578"/>
            <a:chOff x="1363057" y="1694596"/>
            <a:chExt cx="980795" cy="877163"/>
          </a:xfrm>
        </p:grpSpPr>
        <p:sp>
          <p:nvSpPr>
            <p:cNvPr id="24" name="Google Shape;2556;p46">
              <a:extLst>
                <a:ext uri="{FF2B5EF4-FFF2-40B4-BE49-F238E27FC236}">
                  <a16:creationId xmlns:a16="http://schemas.microsoft.com/office/drawing/2014/main" id="{71022A80-C66C-479A-B5F7-808D201C2B17}"/>
                </a:ext>
              </a:extLst>
            </p:cNvPr>
            <p:cNvSpPr/>
            <p:nvPr/>
          </p:nvSpPr>
          <p:spPr>
            <a:xfrm>
              <a:off x="1451392" y="2483296"/>
              <a:ext cx="122" cy="122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57;p46">
              <a:extLst>
                <a:ext uri="{FF2B5EF4-FFF2-40B4-BE49-F238E27FC236}">
                  <a16:creationId xmlns:a16="http://schemas.microsoft.com/office/drawing/2014/main" id="{BEC58E8F-3FE0-43E4-A8D7-8AB3CD23AFE9}"/>
                </a:ext>
              </a:extLst>
            </p:cNvPr>
            <p:cNvSpPr/>
            <p:nvPr/>
          </p:nvSpPr>
          <p:spPr>
            <a:xfrm>
              <a:off x="1451392" y="1804195"/>
              <a:ext cx="122" cy="633540"/>
            </a:xfrm>
            <a:custGeom>
              <a:avLst/>
              <a:gdLst/>
              <a:ahLst/>
              <a:cxnLst/>
              <a:rect l="l" t="t" r="r" b="b"/>
              <a:pathLst>
                <a:path w="1" h="5214" fill="none" extrusionOk="0">
                  <a:moveTo>
                    <a:pt x="0" y="5213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558;p46">
              <a:extLst>
                <a:ext uri="{FF2B5EF4-FFF2-40B4-BE49-F238E27FC236}">
                  <a16:creationId xmlns:a16="http://schemas.microsoft.com/office/drawing/2014/main" id="{D6129BBC-05F7-460A-BCFB-BCE602511480}"/>
                </a:ext>
              </a:extLst>
            </p:cNvPr>
            <p:cNvSpPr/>
            <p:nvPr/>
          </p:nvSpPr>
          <p:spPr>
            <a:xfrm>
              <a:off x="1451392" y="1782810"/>
              <a:ext cx="122" cy="122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559;p46">
              <a:extLst>
                <a:ext uri="{FF2B5EF4-FFF2-40B4-BE49-F238E27FC236}">
                  <a16:creationId xmlns:a16="http://schemas.microsoft.com/office/drawing/2014/main" id="{64FF8E4A-51D0-44AE-8F9C-0B62C7BCD50E}"/>
                </a:ext>
              </a:extLst>
            </p:cNvPr>
            <p:cNvSpPr/>
            <p:nvPr/>
          </p:nvSpPr>
          <p:spPr>
            <a:xfrm>
              <a:off x="1496957" y="1782810"/>
              <a:ext cx="633662" cy="122"/>
            </a:xfrm>
            <a:custGeom>
              <a:avLst/>
              <a:gdLst/>
              <a:ahLst/>
              <a:cxnLst/>
              <a:rect l="l" t="t" r="r" b="b"/>
              <a:pathLst>
                <a:path w="5215" h="1" fill="none" extrusionOk="0">
                  <a:moveTo>
                    <a:pt x="1" y="1"/>
                  </a:moveTo>
                  <a:lnTo>
                    <a:pt x="5214" y="1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560;p46">
              <a:extLst>
                <a:ext uri="{FF2B5EF4-FFF2-40B4-BE49-F238E27FC236}">
                  <a16:creationId xmlns:a16="http://schemas.microsoft.com/office/drawing/2014/main" id="{BE882CF9-0339-4C59-891F-966ADB8097AA}"/>
                </a:ext>
              </a:extLst>
            </p:cNvPr>
            <p:cNvSpPr/>
            <p:nvPr/>
          </p:nvSpPr>
          <p:spPr>
            <a:xfrm>
              <a:off x="2151757" y="1782810"/>
              <a:ext cx="122" cy="122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561;p46">
              <a:extLst>
                <a:ext uri="{FF2B5EF4-FFF2-40B4-BE49-F238E27FC236}">
                  <a16:creationId xmlns:a16="http://schemas.microsoft.com/office/drawing/2014/main" id="{F573F4E9-6C1D-4D2D-9C04-11B214FF1994}"/>
                </a:ext>
              </a:extLst>
            </p:cNvPr>
            <p:cNvSpPr/>
            <p:nvPr/>
          </p:nvSpPr>
          <p:spPr>
            <a:xfrm>
              <a:off x="2151757" y="1825459"/>
              <a:ext cx="122" cy="633540"/>
            </a:xfrm>
            <a:custGeom>
              <a:avLst/>
              <a:gdLst/>
              <a:ahLst/>
              <a:cxnLst/>
              <a:rect l="l" t="t" r="r" b="b"/>
              <a:pathLst>
                <a:path w="1" h="5214" fill="none" extrusionOk="0">
                  <a:moveTo>
                    <a:pt x="0" y="1"/>
                  </a:moveTo>
                  <a:lnTo>
                    <a:pt x="0" y="5214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562;p46">
              <a:extLst>
                <a:ext uri="{FF2B5EF4-FFF2-40B4-BE49-F238E27FC236}">
                  <a16:creationId xmlns:a16="http://schemas.microsoft.com/office/drawing/2014/main" id="{52BEAAB3-A82C-41DF-99C3-9A94EC4A5735}"/>
                </a:ext>
              </a:extLst>
            </p:cNvPr>
            <p:cNvSpPr/>
            <p:nvPr/>
          </p:nvSpPr>
          <p:spPr>
            <a:xfrm>
              <a:off x="2151757" y="2483296"/>
              <a:ext cx="122" cy="122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563;p46">
              <a:extLst>
                <a:ext uri="{FF2B5EF4-FFF2-40B4-BE49-F238E27FC236}">
                  <a16:creationId xmlns:a16="http://schemas.microsoft.com/office/drawing/2014/main" id="{3EE86248-DA6E-482D-AA20-D0CBC807674B}"/>
                </a:ext>
              </a:extLst>
            </p:cNvPr>
            <p:cNvSpPr/>
            <p:nvPr/>
          </p:nvSpPr>
          <p:spPr>
            <a:xfrm>
              <a:off x="1475693" y="2483296"/>
              <a:ext cx="633540" cy="122"/>
            </a:xfrm>
            <a:custGeom>
              <a:avLst/>
              <a:gdLst/>
              <a:ahLst/>
              <a:cxnLst/>
              <a:rect l="l" t="t" r="r" b="b"/>
              <a:pathLst>
                <a:path w="5214" h="1" fill="none" extrusionOk="0">
                  <a:moveTo>
                    <a:pt x="5214" y="0"/>
                  </a:moveTo>
                  <a:lnTo>
                    <a:pt x="1" y="0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564;p46">
              <a:extLst>
                <a:ext uri="{FF2B5EF4-FFF2-40B4-BE49-F238E27FC236}">
                  <a16:creationId xmlns:a16="http://schemas.microsoft.com/office/drawing/2014/main" id="{12E85D13-521A-4117-BF26-C583898D85A3}"/>
                </a:ext>
              </a:extLst>
            </p:cNvPr>
            <p:cNvSpPr/>
            <p:nvPr/>
          </p:nvSpPr>
          <p:spPr>
            <a:xfrm>
              <a:off x="1363057" y="1694596"/>
              <a:ext cx="880200" cy="877163"/>
            </a:xfrm>
            <a:custGeom>
              <a:avLst/>
              <a:gdLst/>
              <a:ahLst/>
              <a:cxnLst/>
              <a:rect l="l" t="t" r="r" b="b"/>
              <a:pathLst>
                <a:path w="7244" h="7219" fill="none" extrusionOk="0">
                  <a:moveTo>
                    <a:pt x="0" y="0"/>
                  </a:moveTo>
                  <a:lnTo>
                    <a:pt x="7243" y="0"/>
                  </a:lnTo>
                  <a:lnTo>
                    <a:pt x="7243" y="7218"/>
                  </a:lnTo>
                  <a:lnTo>
                    <a:pt x="0" y="7218"/>
                  </a:lnTo>
                  <a:close/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565;p46">
              <a:extLst>
                <a:ext uri="{FF2B5EF4-FFF2-40B4-BE49-F238E27FC236}">
                  <a16:creationId xmlns:a16="http://schemas.microsoft.com/office/drawing/2014/main" id="{7247F021-5294-4693-BB99-FEAE973C1C1B}"/>
                </a:ext>
              </a:extLst>
            </p:cNvPr>
            <p:cNvSpPr/>
            <p:nvPr/>
          </p:nvSpPr>
          <p:spPr>
            <a:xfrm>
              <a:off x="2246381" y="2245750"/>
              <a:ext cx="64156" cy="122"/>
            </a:xfrm>
            <a:custGeom>
              <a:avLst/>
              <a:gdLst/>
              <a:ahLst/>
              <a:cxnLst/>
              <a:rect l="l" t="t" r="r" b="b"/>
              <a:pathLst>
                <a:path w="528" h="1" fill="none" extrusionOk="0">
                  <a:moveTo>
                    <a:pt x="1" y="0"/>
                  </a:moveTo>
                  <a:lnTo>
                    <a:pt x="527" y="0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566;p46">
              <a:extLst>
                <a:ext uri="{FF2B5EF4-FFF2-40B4-BE49-F238E27FC236}">
                  <a16:creationId xmlns:a16="http://schemas.microsoft.com/office/drawing/2014/main" id="{13082D0A-69EB-4313-8B96-D096079BC353}"/>
                </a:ext>
              </a:extLst>
            </p:cNvPr>
            <p:cNvSpPr/>
            <p:nvPr/>
          </p:nvSpPr>
          <p:spPr>
            <a:xfrm>
              <a:off x="2243243" y="1913794"/>
              <a:ext cx="100608" cy="122"/>
            </a:xfrm>
            <a:custGeom>
              <a:avLst/>
              <a:gdLst/>
              <a:ahLst/>
              <a:cxnLst/>
              <a:rect l="l" t="t" r="r" b="b"/>
              <a:pathLst>
                <a:path w="828" h="1" fill="none" extrusionOk="0">
                  <a:moveTo>
                    <a:pt x="1" y="1"/>
                  </a:moveTo>
                  <a:lnTo>
                    <a:pt x="828" y="1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567;p46">
              <a:extLst>
                <a:ext uri="{FF2B5EF4-FFF2-40B4-BE49-F238E27FC236}">
                  <a16:creationId xmlns:a16="http://schemas.microsoft.com/office/drawing/2014/main" id="{D3FBA7F4-7ADB-4128-AF8F-C93831953CAF}"/>
                </a:ext>
              </a:extLst>
            </p:cNvPr>
            <p:cNvSpPr/>
            <p:nvPr/>
          </p:nvSpPr>
          <p:spPr>
            <a:xfrm>
              <a:off x="2243256" y="2005167"/>
              <a:ext cx="76307" cy="122"/>
            </a:xfrm>
            <a:custGeom>
              <a:avLst/>
              <a:gdLst/>
              <a:ahLst/>
              <a:cxnLst/>
              <a:rect l="l" t="t" r="r" b="b"/>
              <a:pathLst>
                <a:path w="628" h="1" fill="none" extrusionOk="0">
                  <a:moveTo>
                    <a:pt x="1" y="1"/>
                  </a:moveTo>
                  <a:lnTo>
                    <a:pt x="627" y="1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" name="Google Shape;2555;p46">
            <a:extLst>
              <a:ext uri="{FF2B5EF4-FFF2-40B4-BE49-F238E27FC236}">
                <a16:creationId xmlns:a16="http://schemas.microsoft.com/office/drawing/2014/main" id="{EA99D4D0-AACA-42C9-A36C-20A28A0574AC}"/>
              </a:ext>
            </a:extLst>
          </p:cNvPr>
          <p:cNvGrpSpPr/>
          <p:nvPr/>
        </p:nvGrpSpPr>
        <p:grpSpPr>
          <a:xfrm>
            <a:off x="3894108" y="1442361"/>
            <a:ext cx="1507176" cy="829578"/>
            <a:chOff x="1363057" y="1694596"/>
            <a:chExt cx="980795" cy="877163"/>
          </a:xfrm>
        </p:grpSpPr>
        <p:sp>
          <p:nvSpPr>
            <p:cNvPr id="37" name="Google Shape;2556;p46">
              <a:extLst>
                <a:ext uri="{FF2B5EF4-FFF2-40B4-BE49-F238E27FC236}">
                  <a16:creationId xmlns:a16="http://schemas.microsoft.com/office/drawing/2014/main" id="{03E6FE2A-BA82-4506-8F68-EA71FD31E3A8}"/>
                </a:ext>
              </a:extLst>
            </p:cNvPr>
            <p:cNvSpPr/>
            <p:nvPr/>
          </p:nvSpPr>
          <p:spPr>
            <a:xfrm>
              <a:off x="1451392" y="2483296"/>
              <a:ext cx="122" cy="122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557;p46">
              <a:extLst>
                <a:ext uri="{FF2B5EF4-FFF2-40B4-BE49-F238E27FC236}">
                  <a16:creationId xmlns:a16="http://schemas.microsoft.com/office/drawing/2014/main" id="{0A74821A-F7CF-4376-B5E7-270710548D93}"/>
                </a:ext>
              </a:extLst>
            </p:cNvPr>
            <p:cNvSpPr/>
            <p:nvPr/>
          </p:nvSpPr>
          <p:spPr>
            <a:xfrm>
              <a:off x="1451392" y="1804195"/>
              <a:ext cx="122" cy="633540"/>
            </a:xfrm>
            <a:custGeom>
              <a:avLst/>
              <a:gdLst/>
              <a:ahLst/>
              <a:cxnLst/>
              <a:rect l="l" t="t" r="r" b="b"/>
              <a:pathLst>
                <a:path w="1" h="5214" fill="none" extrusionOk="0">
                  <a:moveTo>
                    <a:pt x="0" y="5213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558;p46">
              <a:extLst>
                <a:ext uri="{FF2B5EF4-FFF2-40B4-BE49-F238E27FC236}">
                  <a16:creationId xmlns:a16="http://schemas.microsoft.com/office/drawing/2014/main" id="{AB9CCF8A-E43C-4A2E-B3D2-C78336EE9E70}"/>
                </a:ext>
              </a:extLst>
            </p:cNvPr>
            <p:cNvSpPr/>
            <p:nvPr/>
          </p:nvSpPr>
          <p:spPr>
            <a:xfrm>
              <a:off x="1451392" y="1782810"/>
              <a:ext cx="122" cy="122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2559;p46">
              <a:extLst>
                <a:ext uri="{FF2B5EF4-FFF2-40B4-BE49-F238E27FC236}">
                  <a16:creationId xmlns:a16="http://schemas.microsoft.com/office/drawing/2014/main" id="{D520B4EC-0556-4191-A2FF-FDCAB595F341}"/>
                </a:ext>
              </a:extLst>
            </p:cNvPr>
            <p:cNvSpPr/>
            <p:nvPr/>
          </p:nvSpPr>
          <p:spPr>
            <a:xfrm>
              <a:off x="1496957" y="1782810"/>
              <a:ext cx="633662" cy="122"/>
            </a:xfrm>
            <a:custGeom>
              <a:avLst/>
              <a:gdLst/>
              <a:ahLst/>
              <a:cxnLst/>
              <a:rect l="l" t="t" r="r" b="b"/>
              <a:pathLst>
                <a:path w="5215" h="1" fill="none" extrusionOk="0">
                  <a:moveTo>
                    <a:pt x="1" y="1"/>
                  </a:moveTo>
                  <a:lnTo>
                    <a:pt x="5214" y="1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2560;p46">
              <a:extLst>
                <a:ext uri="{FF2B5EF4-FFF2-40B4-BE49-F238E27FC236}">
                  <a16:creationId xmlns:a16="http://schemas.microsoft.com/office/drawing/2014/main" id="{4297C38E-DEF4-4388-B899-D012BC0D406B}"/>
                </a:ext>
              </a:extLst>
            </p:cNvPr>
            <p:cNvSpPr/>
            <p:nvPr/>
          </p:nvSpPr>
          <p:spPr>
            <a:xfrm>
              <a:off x="2151757" y="1782810"/>
              <a:ext cx="122" cy="122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2561;p46">
              <a:extLst>
                <a:ext uri="{FF2B5EF4-FFF2-40B4-BE49-F238E27FC236}">
                  <a16:creationId xmlns:a16="http://schemas.microsoft.com/office/drawing/2014/main" id="{8023EA27-BA56-449E-9396-2251B5570387}"/>
                </a:ext>
              </a:extLst>
            </p:cNvPr>
            <p:cNvSpPr/>
            <p:nvPr/>
          </p:nvSpPr>
          <p:spPr>
            <a:xfrm>
              <a:off x="2151757" y="1825459"/>
              <a:ext cx="122" cy="633540"/>
            </a:xfrm>
            <a:custGeom>
              <a:avLst/>
              <a:gdLst/>
              <a:ahLst/>
              <a:cxnLst/>
              <a:rect l="l" t="t" r="r" b="b"/>
              <a:pathLst>
                <a:path w="1" h="5214" fill="none" extrusionOk="0">
                  <a:moveTo>
                    <a:pt x="0" y="1"/>
                  </a:moveTo>
                  <a:lnTo>
                    <a:pt x="0" y="5214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2562;p46">
              <a:extLst>
                <a:ext uri="{FF2B5EF4-FFF2-40B4-BE49-F238E27FC236}">
                  <a16:creationId xmlns:a16="http://schemas.microsoft.com/office/drawing/2014/main" id="{4C1D2C13-1955-41D3-8CF4-4C8D30FF8C49}"/>
                </a:ext>
              </a:extLst>
            </p:cNvPr>
            <p:cNvSpPr/>
            <p:nvPr/>
          </p:nvSpPr>
          <p:spPr>
            <a:xfrm>
              <a:off x="2151757" y="2483296"/>
              <a:ext cx="122" cy="122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2563;p46">
              <a:extLst>
                <a:ext uri="{FF2B5EF4-FFF2-40B4-BE49-F238E27FC236}">
                  <a16:creationId xmlns:a16="http://schemas.microsoft.com/office/drawing/2014/main" id="{B8D95184-8554-4261-BD7C-D551568114A6}"/>
                </a:ext>
              </a:extLst>
            </p:cNvPr>
            <p:cNvSpPr/>
            <p:nvPr/>
          </p:nvSpPr>
          <p:spPr>
            <a:xfrm>
              <a:off x="1475693" y="2483296"/>
              <a:ext cx="633540" cy="122"/>
            </a:xfrm>
            <a:custGeom>
              <a:avLst/>
              <a:gdLst/>
              <a:ahLst/>
              <a:cxnLst/>
              <a:rect l="l" t="t" r="r" b="b"/>
              <a:pathLst>
                <a:path w="5214" h="1" fill="none" extrusionOk="0">
                  <a:moveTo>
                    <a:pt x="5214" y="0"/>
                  </a:moveTo>
                  <a:lnTo>
                    <a:pt x="1" y="0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2564;p46">
              <a:extLst>
                <a:ext uri="{FF2B5EF4-FFF2-40B4-BE49-F238E27FC236}">
                  <a16:creationId xmlns:a16="http://schemas.microsoft.com/office/drawing/2014/main" id="{3C26125E-D126-43FE-B88C-687404D6F7E7}"/>
                </a:ext>
              </a:extLst>
            </p:cNvPr>
            <p:cNvSpPr/>
            <p:nvPr/>
          </p:nvSpPr>
          <p:spPr>
            <a:xfrm>
              <a:off x="1363057" y="1694596"/>
              <a:ext cx="880200" cy="877163"/>
            </a:xfrm>
            <a:custGeom>
              <a:avLst/>
              <a:gdLst/>
              <a:ahLst/>
              <a:cxnLst/>
              <a:rect l="l" t="t" r="r" b="b"/>
              <a:pathLst>
                <a:path w="7244" h="7219" fill="none" extrusionOk="0">
                  <a:moveTo>
                    <a:pt x="0" y="0"/>
                  </a:moveTo>
                  <a:lnTo>
                    <a:pt x="7243" y="0"/>
                  </a:lnTo>
                  <a:lnTo>
                    <a:pt x="7243" y="7218"/>
                  </a:lnTo>
                  <a:lnTo>
                    <a:pt x="0" y="7218"/>
                  </a:lnTo>
                  <a:close/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2565;p46">
              <a:extLst>
                <a:ext uri="{FF2B5EF4-FFF2-40B4-BE49-F238E27FC236}">
                  <a16:creationId xmlns:a16="http://schemas.microsoft.com/office/drawing/2014/main" id="{205CB443-7DE7-4B30-AC6A-90675416BEE7}"/>
                </a:ext>
              </a:extLst>
            </p:cNvPr>
            <p:cNvSpPr/>
            <p:nvPr/>
          </p:nvSpPr>
          <p:spPr>
            <a:xfrm>
              <a:off x="2246381" y="2245750"/>
              <a:ext cx="64156" cy="122"/>
            </a:xfrm>
            <a:custGeom>
              <a:avLst/>
              <a:gdLst/>
              <a:ahLst/>
              <a:cxnLst/>
              <a:rect l="l" t="t" r="r" b="b"/>
              <a:pathLst>
                <a:path w="528" h="1" fill="none" extrusionOk="0">
                  <a:moveTo>
                    <a:pt x="1" y="0"/>
                  </a:moveTo>
                  <a:lnTo>
                    <a:pt x="527" y="0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2566;p46">
              <a:extLst>
                <a:ext uri="{FF2B5EF4-FFF2-40B4-BE49-F238E27FC236}">
                  <a16:creationId xmlns:a16="http://schemas.microsoft.com/office/drawing/2014/main" id="{0F8CBDF1-E36D-456D-B83B-DD66D48B2225}"/>
                </a:ext>
              </a:extLst>
            </p:cNvPr>
            <p:cNvSpPr/>
            <p:nvPr/>
          </p:nvSpPr>
          <p:spPr>
            <a:xfrm>
              <a:off x="2243243" y="1913794"/>
              <a:ext cx="100608" cy="122"/>
            </a:xfrm>
            <a:custGeom>
              <a:avLst/>
              <a:gdLst/>
              <a:ahLst/>
              <a:cxnLst/>
              <a:rect l="l" t="t" r="r" b="b"/>
              <a:pathLst>
                <a:path w="828" h="1" fill="none" extrusionOk="0">
                  <a:moveTo>
                    <a:pt x="1" y="1"/>
                  </a:moveTo>
                  <a:lnTo>
                    <a:pt x="828" y="1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2567;p46">
              <a:extLst>
                <a:ext uri="{FF2B5EF4-FFF2-40B4-BE49-F238E27FC236}">
                  <a16:creationId xmlns:a16="http://schemas.microsoft.com/office/drawing/2014/main" id="{B5607C5F-C2DB-4747-8C0F-EC50896D69E3}"/>
                </a:ext>
              </a:extLst>
            </p:cNvPr>
            <p:cNvSpPr/>
            <p:nvPr/>
          </p:nvSpPr>
          <p:spPr>
            <a:xfrm>
              <a:off x="2243256" y="2005167"/>
              <a:ext cx="76307" cy="122"/>
            </a:xfrm>
            <a:custGeom>
              <a:avLst/>
              <a:gdLst/>
              <a:ahLst/>
              <a:cxnLst/>
              <a:rect l="l" t="t" r="r" b="b"/>
              <a:pathLst>
                <a:path w="628" h="1" fill="none" extrusionOk="0">
                  <a:moveTo>
                    <a:pt x="1" y="1"/>
                  </a:moveTo>
                  <a:lnTo>
                    <a:pt x="627" y="1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" name="Google Shape;2555;p46">
            <a:extLst>
              <a:ext uri="{FF2B5EF4-FFF2-40B4-BE49-F238E27FC236}">
                <a16:creationId xmlns:a16="http://schemas.microsoft.com/office/drawing/2014/main" id="{FE886C6C-614B-4EF5-9631-E76804BD1B6D}"/>
              </a:ext>
            </a:extLst>
          </p:cNvPr>
          <p:cNvGrpSpPr/>
          <p:nvPr/>
        </p:nvGrpSpPr>
        <p:grpSpPr>
          <a:xfrm>
            <a:off x="6663219" y="1442361"/>
            <a:ext cx="1507176" cy="829578"/>
            <a:chOff x="1363057" y="1694596"/>
            <a:chExt cx="980795" cy="877163"/>
          </a:xfrm>
        </p:grpSpPr>
        <p:sp>
          <p:nvSpPr>
            <p:cNvPr id="50" name="Google Shape;2556;p46">
              <a:extLst>
                <a:ext uri="{FF2B5EF4-FFF2-40B4-BE49-F238E27FC236}">
                  <a16:creationId xmlns:a16="http://schemas.microsoft.com/office/drawing/2014/main" id="{181D66DF-0F98-42A6-A542-1A094136881F}"/>
                </a:ext>
              </a:extLst>
            </p:cNvPr>
            <p:cNvSpPr/>
            <p:nvPr/>
          </p:nvSpPr>
          <p:spPr>
            <a:xfrm>
              <a:off x="1451392" y="2483296"/>
              <a:ext cx="122" cy="122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2557;p46">
              <a:extLst>
                <a:ext uri="{FF2B5EF4-FFF2-40B4-BE49-F238E27FC236}">
                  <a16:creationId xmlns:a16="http://schemas.microsoft.com/office/drawing/2014/main" id="{12A60F85-2658-4199-809A-332911DFE743}"/>
                </a:ext>
              </a:extLst>
            </p:cNvPr>
            <p:cNvSpPr/>
            <p:nvPr/>
          </p:nvSpPr>
          <p:spPr>
            <a:xfrm>
              <a:off x="1451392" y="1804195"/>
              <a:ext cx="122" cy="633540"/>
            </a:xfrm>
            <a:custGeom>
              <a:avLst/>
              <a:gdLst/>
              <a:ahLst/>
              <a:cxnLst/>
              <a:rect l="l" t="t" r="r" b="b"/>
              <a:pathLst>
                <a:path w="1" h="5214" fill="none" extrusionOk="0">
                  <a:moveTo>
                    <a:pt x="0" y="5213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2558;p46">
              <a:extLst>
                <a:ext uri="{FF2B5EF4-FFF2-40B4-BE49-F238E27FC236}">
                  <a16:creationId xmlns:a16="http://schemas.microsoft.com/office/drawing/2014/main" id="{D9773E63-D919-46A8-9260-8D8F108D88B9}"/>
                </a:ext>
              </a:extLst>
            </p:cNvPr>
            <p:cNvSpPr/>
            <p:nvPr/>
          </p:nvSpPr>
          <p:spPr>
            <a:xfrm>
              <a:off x="1451392" y="1782810"/>
              <a:ext cx="122" cy="122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2559;p46">
              <a:extLst>
                <a:ext uri="{FF2B5EF4-FFF2-40B4-BE49-F238E27FC236}">
                  <a16:creationId xmlns:a16="http://schemas.microsoft.com/office/drawing/2014/main" id="{B4AC1F5B-9989-4C52-AA62-D9B78CC719B2}"/>
                </a:ext>
              </a:extLst>
            </p:cNvPr>
            <p:cNvSpPr/>
            <p:nvPr/>
          </p:nvSpPr>
          <p:spPr>
            <a:xfrm>
              <a:off x="1496957" y="1782810"/>
              <a:ext cx="633662" cy="122"/>
            </a:xfrm>
            <a:custGeom>
              <a:avLst/>
              <a:gdLst/>
              <a:ahLst/>
              <a:cxnLst/>
              <a:rect l="l" t="t" r="r" b="b"/>
              <a:pathLst>
                <a:path w="5215" h="1" fill="none" extrusionOk="0">
                  <a:moveTo>
                    <a:pt x="1" y="1"/>
                  </a:moveTo>
                  <a:lnTo>
                    <a:pt x="5214" y="1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2560;p46">
              <a:extLst>
                <a:ext uri="{FF2B5EF4-FFF2-40B4-BE49-F238E27FC236}">
                  <a16:creationId xmlns:a16="http://schemas.microsoft.com/office/drawing/2014/main" id="{6D563D58-961E-4347-9003-7B2860AD065C}"/>
                </a:ext>
              </a:extLst>
            </p:cNvPr>
            <p:cNvSpPr/>
            <p:nvPr/>
          </p:nvSpPr>
          <p:spPr>
            <a:xfrm>
              <a:off x="2151757" y="1782810"/>
              <a:ext cx="122" cy="122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2561;p46">
              <a:extLst>
                <a:ext uri="{FF2B5EF4-FFF2-40B4-BE49-F238E27FC236}">
                  <a16:creationId xmlns:a16="http://schemas.microsoft.com/office/drawing/2014/main" id="{76DCA0C4-CD27-48DF-BB23-B5AD12726044}"/>
                </a:ext>
              </a:extLst>
            </p:cNvPr>
            <p:cNvSpPr/>
            <p:nvPr/>
          </p:nvSpPr>
          <p:spPr>
            <a:xfrm>
              <a:off x="2151757" y="1825459"/>
              <a:ext cx="122" cy="633540"/>
            </a:xfrm>
            <a:custGeom>
              <a:avLst/>
              <a:gdLst/>
              <a:ahLst/>
              <a:cxnLst/>
              <a:rect l="l" t="t" r="r" b="b"/>
              <a:pathLst>
                <a:path w="1" h="5214" fill="none" extrusionOk="0">
                  <a:moveTo>
                    <a:pt x="0" y="1"/>
                  </a:moveTo>
                  <a:lnTo>
                    <a:pt x="0" y="5214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2562;p46">
              <a:extLst>
                <a:ext uri="{FF2B5EF4-FFF2-40B4-BE49-F238E27FC236}">
                  <a16:creationId xmlns:a16="http://schemas.microsoft.com/office/drawing/2014/main" id="{28492A2D-3B48-45E8-8085-C9666F64B5E4}"/>
                </a:ext>
              </a:extLst>
            </p:cNvPr>
            <p:cNvSpPr/>
            <p:nvPr/>
          </p:nvSpPr>
          <p:spPr>
            <a:xfrm>
              <a:off x="2151757" y="2483296"/>
              <a:ext cx="122" cy="122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2563;p46">
              <a:extLst>
                <a:ext uri="{FF2B5EF4-FFF2-40B4-BE49-F238E27FC236}">
                  <a16:creationId xmlns:a16="http://schemas.microsoft.com/office/drawing/2014/main" id="{F8EF03B8-8ABF-4D79-82B1-4C560AD8322A}"/>
                </a:ext>
              </a:extLst>
            </p:cNvPr>
            <p:cNvSpPr/>
            <p:nvPr/>
          </p:nvSpPr>
          <p:spPr>
            <a:xfrm>
              <a:off x="1475693" y="2483296"/>
              <a:ext cx="633540" cy="122"/>
            </a:xfrm>
            <a:custGeom>
              <a:avLst/>
              <a:gdLst/>
              <a:ahLst/>
              <a:cxnLst/>
              <a:rect l="l" t="t" r="r" b="b"/>
              <a:pathLst>
                <a:path w="5214" h="1" fill="none" extrusionOk="0">
                  <a:moveTo>
                    <a:pt x="5214" y="0"/>
                  </a:moveTo>
                  <a:lnTo>
                    <a:pt x="1" y="0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2564;p46">
              <a:extLst>
                <a:ext uri="{FF2B5EF4-FFF2-40B4-BE49-F238E27FC236}">
                  <a16:creationId xmlns:a16="http://schemas.microsoft.com/office/drawing/2014/main" id="{BB8B5B9A-A790-4361-ACD4-17DA1C49CD5A}"/>
                </a:ext>
              </a:extLst>
            </p:cNvPr>
            <p:cNvSpPr/>
            <p:nvPr/>
          </p:nvSpPr>
          <p:spPr>
            <a:xfrm>
              <a:off x="1363057" y="1694596"/>
              <a:ext cx="880200" cy="877163"/>
            </a:xfrm>
            <a:custGeom>
              <a:avLst/>
              <a:gdLst/>
              <a:ahLst/>
              <a:cxnLst/>
              <a:rect l="l" t="t" r="r" b="b"/>
              <a:pathLst>
                <a:path w="7244" h="7219" fill="none" extrusionOk="0">
                  <a:moveTo>
                    <a:pt x="0" y="0"/>
                  </a:moveTo>
                  <a:lnTo>
                    <a:pt x="7243" y="0"/>
                  </a:lnTo>
                  <a:lnTo>
                    <a:pt x="7243" y="7218"/>
                  </a:lnTo>
                  <a:lnTo>
                    <a:pt x="0" y="7218"/>
                  </a:lnTo>
                  <a:close/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" name="Google Shape;2565;p46">
              <a:extLst>
                <a:ext uri="{FF2B5EF4-FFF2-40B4-BE49-F238E27FC236}">
                  <a16:creationId xmlns:a16="http://schemas.microsoft.com/office/drawing/2014/main" id="{EDCB930C-4B84-4751-85F8-DD0ACF99CCE8}"/>
                </a:ext>
              </a:extLst>
            </p:cNvPr>
            <p:cNvSpPr/>
            <p:nvPr/>
          </p:nvSpPr>
          <p:spPr>
            <a:xfrm>
              <a:off x="2246381" y="2245750"/>
              <a:ext cx="64156" cy="122"/>
            </a:xfrm>
            <a:custGeom>
              <a:avLst/>
              <a:gdLst/>
              <a:ahLst/>
              <a:cxnLst/>
              <a:rect l="l" t="t" r="r" b="b"/>
              <a:pathLst>
                <a:path w="528" h="1" fill="none" extrusionOk="0">
                  <a:moveTo>
                    <a:pt x="1" y="0"/>
                  </a:moveTo>
                  <a:lnTo>
                    <a:pt x="527" y="0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2566;p46">
              <a:extLst>
                <a:ext uri="{FF2B5EF4-FFF2-40B4-BE49-F238E27FC236}">
                  <a16:creationId xmlns:a16="http://schemas.microsoft.com/office/drawing/2014/main" id="{E916B72A-B49E-4A35-ACC1-E128F1D71624}"/>
                </a:ext>
              </a:extLst>
            </p:cNvPr>
            <p:cNvSpPr/>
            <p:nvPr/>
          </p:nvSpPr>
          <p:spPr>
            <a:xfrm>
              <a:off x="2243243" y="1913794"/>
              <a:ext cx="100608" cy="122"/>
            </a:xfrm>
            <a:custGeom>
              <a:avLst/>
              <a:gdLst/>
              <a:ahLst/>
              <a:cxnLst/>
              <a:rect l="l" t="t" r="r" b="b"/>
              <a:pathLst>
                <a:path w="828" h="1" fill="none" extrusionOk="0">
                  <a:moveTo>
                    <a:pt x="1" y="1"/>
                  </a:moveTo>
                  <a:lnTo>
                    <a:pt x="828" y="1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2567;p46">
              <a:extLst>
                <a:ext uri="{FF2B5EF4-FFF2-40B4-BE49-F238E27FC236}">
                  <a16:creationId xmlns:a16="http://schemas.microsoft.com/office/drawing/2014/main" id="{92D1C1BF-8573-4699-9A03-67CB1CE6D4CA}"/>
                </a:ext>
              </a:extLst>
            </p:cNvPr>
            <p:cNvSpPr/>
            <p:nvPr/>
          </p:nvSpPr>
          <p:spPr>
            <a:xfrm>
              <a:off x="2243256" y="2005167"/>
              <a:ext cx="76307" cy="122"/>
            </a:xfrm>
            <a:custGeom>
              <a:avLst/>
              <a:gdLst/>
              <a:ahLst/>
              <a:cxnLst/>
              <a:rect l="l" t="t" r="r" b="b"/>
              <a:pathLst>
                <a:path w="628" h="1" fill="none" extrusionOk="0">
                  <a:moveTo>
                    <a:pt x="1" y="1"/>
                  </a:moveTo>
                  <a:lnTo>
                    <a:pt x="627" y="1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" name="Google Shape;2515;p46">
            <a:extLst>
              <a:ext uri="{FF2B5EF4-FFF2-40B4-BE49-F238E27FC236}">
                <a16:creationId xmlns:a16="http://schemas.microsoft.com/office/drawing/2014/main" id="{EFA9F7D7-912E-42D7-A98A-0CFA18E79AC9}"/>
              </a:ext>
            </a:extLst>
          </p:cNvPr>
          <p:cNvGrpSpPr/>
          <p:nvPr/>
        </p:nvGrpSpPr>
        <p:grpSpPr>
          <a:xfrm>
            <a:off x="968188" y="2960205"/>
            <a:ext cx="1512831" cy="829578"/>
            <a:chOff x="4031298" y="1694596"/>
            <a:chExt cx="980795" cy="877163"/>
          </a:xfrm>
        </p:grpSpPr>
        <p:sp>
          <p:nvSpPr>
            <p:cNvPr id="68" name="Google Shape;2516;p46">
              <a:extLst>
                <a:ext uri="{FF2B5EF4-FFF2-40B4-BE49-F238E27FC236}">
                  <a16:creationId xmlns:a16="http://schemas.microsoft.com/office/drawing/2014/main" id="{8C01A6AA-FB40-455F-8971-F1E71E0B20D5}"/>
                </a:ext>
              </a:extLst>
            </p:cNvPr>
            <p:cNvSpPr/>
            <p:nvPr/>
          </p:nvSpPr>
          <p:spPr>
            <a:xfrm flipH="1">
              <a:off x="4923636" y="2483296"/>
              <a:ext cx="122" cy="122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2517;p46">
              <a:extLst>
                <a:ext uri="{FF2B5EF4-FFF2-40B4-BE49-F238E27FC236}">
                  <a16:creationId xmlns:a16="http://schemas.microsoft.com/office/drawing/2014/main" id="{BA93F913-D814-4EB8-B01D-8CE99F661CC5}"/>
                </a:ext>
              </a:extLst>
            </p:cNvPr>
            <p:cNvSpPr/>
            <p:nvPr/>
          </p:nvSpPr>
          <p:spPr>
            <a:xfrm flipH="1">
              <a:off x="4923636" y="1804195"/>
              <a:ext cx="122" cy="633540"/>
            </a:xfrm>
            <a:custGeom>
              <a:avLst/>
              <a:gdLst/>
              <a:ahLst/>
              <a:cxnLst/>
              <a:rect l="l" t="t" r="r" b="b"/>
              <a:pathLst>
                <a:path w="1" h="5214" fill="none" extrusionOk="0">
                  <a:moveTo>
                    <a:pt x="0" y="5213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" name="Google Shape;2518;p46">
              <a:extLst>
                <a:ext uri="{FF2B5EF4-FFF2-40B4-BE49-F238E27FC236}">
                  <a16:creationId xmlns:a16="http://schemas.microsoft.com/office/drawing/2014/main" id="{EA8D1C5B-E898-4618-AEE6-8AFC43F0EFA1}"/>
                </a:ext>
              </a:extLst>
            </p:cNvPr>
            <p:cNvSpPr/>
            <p:nvPr/>
          </p:nvSpPr>
          <p:spPr>
            <a:xfrm flipH="1">
              <a:off x="4923636" y="1782810"/>
              <a:ext cx="122" cy="122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2519;p46">
              <a:extLst>
                <a:ext uri="{FF2B5EF4-FFF2-40B4-BE49-F238E27FC236}">
                  <a16:creationId xmlns:a16="http://schemas.microsoft.com/office/drawing/2014/main" id="{6F4536E2-7ED5-4517-BCB5-758FFFF7E976}"/>
                </a:ext>
              </a:extLst>
            </p:cNvPr>
            <p:cNvSpPr/>
            <p:nvPr/>
          </p:nvSpPr>
          <p:spPr>
            <a:xfrm flipH="1">
              <a:off x="4244531" y="1782810"/>
              <a:ext cx="633662" cy="122"/>
            </a:xfrm>
            <a:custGeom>
              <a:avLst/>
              <a:gdLst/>
              <a:ahLst/>
              <a:cxnLst/>
              <a:rect l="l" t="t" r="r" b="b"/>
              <a:pathLst>
                <a:path w="5215" h="1" fill="none" extrusionOk="0">
                  <a:moveTo>
                    <a:pt x="1" y="1"/>
                  </a:moveTo>
                  <a:lnTo>
                    <a:pt x="5214" y="1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2520;p46">
              <a:extLst>
                <a:ext uri="{FF2B5EF4-FFF2-40B4-BE49-F238E27FC236}">
                  <a16:creationId xmlns:a16="http://schemas.microsoft.com/office/drawing/2014/main" id="{627FFD12-CF62-4B5D-9903-7A6C41BABCF2}"/>
                </a:ext>
              </a:extLst>
            </p:cNvPr>
            <p:cNvSpPr/>
            <p:nvPr/>
          </p:nvSpPr>
          <p:spPr>
            <a:xfrm flipH="1">
              <a:off x="4223272" y="1782810"/>
              <a:ext cx="122" cy="122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2521;p46">
              <a:extLst>
                <a:ext uri="{FF2B5EF4-FFF2-40B4-BE49-F238E27FC236}">
                  <a16:creationId xmlns:a16="http://schemas.microsoft.com/office/drawing/2014/main" id="{9B34BC63-B2D4-4434-9FBD-E4D149D744A0}"/>
                </a:ext>
              </a:extLst>
            </p:cNvPr>
            <p:cNvSpPr/>
            <p:nvPr/>
          </p:nvSpPr>
          <p:spPr>
            <a:xfrm flipH="1">
              <a:off x="4223272" y="1825459"/>
              <a:ext cx="122" cy="633540"/>
            </a:xfrm>
            <a:custGeom>
              <a:avLst/>
              <a:gdLst/>
              <a:ahLst/>
              <a:cxnLst/>
              <a:rect l="l" t="t" r="r" b="b"/>
              <a:pathLst>
                <a:path w="1" h="5214" fill="none" extrusionOk="0">
                  <a:moveTo>
                    <a:pt x="0" y="1"/>
                  </a:moveTo>
                  <a:lnTo>
                    <a:pt x="0" y="5214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2522;p46">
              <a:extLst>
                <a:ext uri="{FF2B5EF4-FFF2-40B4-BE49-F238E27FC236}">
                  <a16:creationId xmlns:a16="http://schemas.microsoft.com/office/drawing/2014/main" id="{11B23C00-A5E0-4CCC-AE7C-0D6C60180204}"/>
                </a:ext>
              </a:extLst>
            </p:cNvPr>
            <p:cNvSpPr/>
            <p:nvPr/>
          </p:nvSpPr>
          <p:spPr>
            <a:xfrm flipH="1">
              <a:off x="4223272" y="2483296"/>
              <a:ext cx="122" cy="122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2523;p46">
              <a:extLst>
                <a:ext uri="{FF2B5EF4-FFF2-40B4-BE49-F238E27FC236}">
                  <a16:creationId xmlns:a16="http://schemas.microsoft.com/office/drawing/2014/main" id="{1A3180F9-C395-4161-B531-0662EC23B3EA}"/>
                </a:ext>
              </a:extLst>
            </p:cNvPr>
            <p:cNvSpPr/>
            <p:nvPr/>
          </p:nvSpPr>
          <p:spPr>
            <a:xfrm flipH="1">
              <a:off x="4265916" y="2483296"/>
              <a:ext cx="633540" cy="122"/>
            </a:xfrm>
            <a:custGeom>
              <a:avLst/>
              <a:gdLst/>
              <a:ahLst/>
              <a:cxnLst/>
              <a:rect l="l" t="t" r="r" b="b"/>
              <a:pathLst>
                <a:path w="5214" h="1" fill="none" extrusionOk="0">
                  <a:moveTo>
                    <a:pt x="5214" y="0"/>
                  </a:moveTo>
                  <a:lnTo>
                    <a:pt x="1" y="0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2524;p46">
              <a:extLst>
                <a:ext uri="{FF2B5EF4-FFF2-40B4-BE49-F238E27FC236}">
                  <a16:creationId xmlns:a16="http://schemas.microsoft.com/office/drawing/2014/main" id="{5D3313BA-7E2A-4BE3-B954-1FB555F8B13B}"/>
                </a:ext>
              </a:extLst>
            </p:cNvPr>
            <p:cNvSpPr/>
            <p:nvPr/>
          </p:nvSpPr>
          <p:spPr>
            <a:xfrm flipH="1">
              <a:off x="4131893" y="1694596"/>
              <a:ext cx="880200" cy="877163"/>
            </a:xfrm>
            <a:custGeom>
              <a:avLst/>
              <a:gdLst/>
              <a:ahLst/>
              <a:cxnLst/>
              <a:rect l="l" t="t" r="r" b="b"/>
              <a:pathLst>
                <a:path w="7244" h="7219" fill="none" extrusionOk="0">
                  <a:moveTo>
                    <a:pt x="0" y="0"/>
                  </a:moveTo>
                  <a:lnTo>
                    <a:pt x="7243" y="0"/>
                  </a:lnTo>
                  <a:lnTo>
                    <a:pt x="7243" y="7218"/>
                  </a:lnTo>
                  <a:lnTo>
                    <a:pt x="0" y="7218"/>
                  </a:lnTo>
                  <a:close/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7" name="Google Shape;2525;p46">
              <a:extLst>
                <a:ext uri="{FF2B5EF4-FFF2-40B4-BE49-F238E27FC236}">
                  <a16:creationId xmlns:a16="http://schemas.microsoft.com/office/drawing/2014/main" id="{8D26B697-6C04-4870-BF43-9D4EA29A55E7}"/>
                </a:ext>
              </a:extLst>
            </p:cNvPr>
            <p:cNvSpPr/>
            <p:nvPr/>
          </p:nvSpPr>
          <p:spPr>
            <a:xfrm flipH="1">
              <a:off x="4031298" y="1913794"/>
              <a:ext cx="100608" cy="122"/>
            </a:xfrm>
            <a:custGeom>
              <a:avLst/>
              <a:gdLst/>
              <a:ahLst/>
              <a:cxnLst/>
              <a:rect l="l" t="t" r="r" b="b"/>
              <a:pathLst>
                <a:path w="828" h="1" fill="none" extrusionOk="0">
                  <a:moveTo>
                    <a:pt x="1" y="1"/>
                  </a:moveTo>
                  <a:lnTo>
                    <a:pt x="828" y="1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2526;p46">
              <a:extLst>
                <a:ext uri="{FF2B5EF4-FFF2-40B4-BE49-F238E27FC236}">
                  <a16:creationId xmlns:a16="http://schemas.microsoft.com/office/drawing/2014/main" id="{30B67E6B-AC2F-45B7-B130-F6820C557018}"/>
                </a:ext>
              </a:extLst>
            </p:cNvPr>
            <p:cNvSpPr/>
            <p:nvPr/>
          </p:nvSpPr>
          <p:spPr>
            <a:xfrm flipH="1">
              <a:off x="4055587" y="2005167"/>
              <a:ext cx="76307" cy="122"/>
            </a:xfrm>
            <a:custGeom>
              <a:avLst/>
              <a:gdLst/>
              <a:ahLst/>
              <a:cxnLst/>
              <a:rect l="l" t="t" r="r" b="b"/>
              <a:pathLst>
                <a:path w="628" h="1" fill="none" extrusionOk="0">
                  <a:moveTo>
                    <a:pt x="1" y="1"/>
                  </a:moveTo>
                  <a:lnTo>
                    <a:pt x="627" y="1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2527;p46">
              <a:extLst>
                <a:ext uri="{FF2B5EF4-FFF2-40B4-BE49-F238E27FC236}">
                  <a16:creationId xmlns:a16="http://schemas.microsoft.com/office/drawing/2014/main" id="{FD13821D-ABC3-4E69-9B8D-FE4E7631761B}"/>
                </a:ext>
              </a:extLst>
            </p:cNvPr>
            <p:cNvSpPr/>
            <p:nvPr/>
          </p:nvSpPr>
          <p:spPr>
            <a:xfrm flipH="1">
              <a:off x="4064613" y="2245750"/>
              <a:ext cx="64156" cy="122"/>
            </a:xfrm>
            <a:custGeom>
              <a:avLst/>
              <a:gdLst/>
              <a:ahLst/>
              <a:cxnLst/>
              <a:rect l="l" t="t" r="r" b="b"/>
              <a:pathLst>
                <a:path w="528" h="1" fill="none" extrusionOk="0">
                  <a:moveTo>
                    <a:pt x="1" y="0"/>
                  </a:moveTo>
                  <a:lnTo>
                    <a:pt x="527" y="0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" name="Google Shape;2515;p46">
            <a:extLst>
              <a:ext uri="{FF2B5EF4-FFF2-40B4-BE49-F238E27FC236}">
                <a16:creationId xmlns:a16="http://schemas.microsoft.com/office/drawing/2014/main" id="{E9D7441A-F571-4204-9A6E-48EC79317893}"/>
              </a:ext>
            </a:extLst>
          </p:cNvPr>
          <p:cNvGrpSpPr/>
          <p:nvPr/>
        </p:nvGrpSpPr>
        <p:grpSpPr>
          <a:xfrm>
            <a:off x="3741072" y="2960205"/>
            <a:ext cx="1512831" cy="829578"/>
            <a:chOff x="4031298" y="1694596"/>
            <a:chExt cx="980795" cy="877163"/>
          </a:xfrm>
        </p:grpSpPr>
        <p:sp>
          <p:nvSpPr>
            <p:cNvPr id="81" name="Google Shape;2516;p46">
              <a:extLst>
                <a:ext uri="{FF2B5EF4-FFF2-40B4-BE49-F238E27FC236}">
                  <a16:creationId xmlns:a16="http://schemas.microsoft.com/office/drawing/2014/main" id="{6F51256A-C8FA-4429-BD12-06C32840FA66}"/>
                </a:ext>
              </a:extLst>
            </p:cNvPr>
            <p:cNvSpPr/>
            <p:nvPr/>
          </p:nvSpPr>
          <p:spPr>
            <a:xfrm flipH="1">
              <a:off x="4923636" y="2483296"/>
              <a:ext cx="122" cy="122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2517;p46">
              <a:extLst>
                <a:ext uri="{FF2B5EF4-FFF2-40B4-BE49-F238E27FC236}">
                  <a16:creationId xmlns:a16="http://schemas.microsoft.com/office/drawing/2014/main" id="{ECBB2DD9-6E0D-48AC-8013-2959B75A68A6}"/>
                </a:ext>
              </a:extLst>
            </p:cNvPr>
            <p:cNvSpPr/>
            <p:nvPr/>
          </p:nvSpPr>
          <p:spPr>
            <a:xfrm flipH="1">
              <a:off x="4923636" y="1804195"/>
              <a:ext cx="122" cy="633540"/>
            </a:xfrm>
            <a:custGeom>
              <a:avLst/>
              <a:gdLst/>
              <a:ahLst/>
              <a:cxnLst/>
              <a:rect l="l" t="t" r="r" b="b"/>
              <a:pathLst>
                <a:path w="1" h="5214" fill="none" extrusionOk="0">
                  <a:moveTo>
                    <a:pt x="0" y="5213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3" name="Google Shape;2518;p46">
              <a:extLst>
                <a:ext uri="{FF2B5EF4-FFF2-40B4-BE49-F238E27FC236}">
                  <a16:creationId xmlns:a16="http://schemas.microsoft.com/office/drawing/2014/main" id="{85347117-638E-4AEA-9563-261B7127E104}"/>
                </a:ext>
              </a:extLst>
            </p:cNvPr>
            <p:cNvSpPr/>
            <p:nvPr/>
          </p:nvSpPr>
          <p:spPr>
            <a:xfrm flipH="1">
              <a:off x="4923636" y="1782810"/>
              <a:ext cx="122" cy="122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2519;p46">
              <a:extLst>
                <a:ext uri="{FF2B5EF4-FFF2-40B4-BE49-F238E27FC236}">
                  <a16:creationId xmlns:a16="http://schemas.microsoft.com/office/drawing/2014/main" id="{05CEB882-F28C-4C9D-AEF7-2E993586E905}"/>
                </a:ext>
              </a:extLst>
            </p:cNvPr>
            <p:cNvSpPr/>
            <p:nvPr/>
          </p:nvSpPr>
          <p:spPr>
            <a:xfrm flipH="1">
              <a:off x="4244531" y="1782810"/>
              <a:ext cx="633662" cy="122"/>
            </a:xfrm>
            <a:custGeom>
              <a:avLst/>
              <a:gdLst/>
              <a:ahLst/>
              <a:cxnLst/>
              <a:rect l="l" t="t" r="r" b="b"/>
              <a:pathLst>
                <a:path w="5215" h="1" fill="none" extrusionOk="0">
                  <a:moveTo>
                    <a:pt x="1" y="1"/>
                  </a:moveTo>
                  <a:lnTo>
                    <a:pt x="5214" y="1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2520;p46">
              <a:extLst>
                <a:ext uri="{FF2B5EF4-FFF2-40B4-BE49-F238E27FC236}">
                  <a16:creationId xmlns:a16="http://schemas.microsoft.com/office/drawing/2014/main" id="{731D5930-3154-4FF8-A7D0-6CAE3F24C528}"/>
                </a:ext>
              </a:extLst>
            </p:cNvPr>
            <p:cNvSpPr/>
            <p:nvPr/>
          </p:nvSpPr>
          <p:spPr>
            <a:xfrm flipH="1">
              <a:off x="4223272" y="1782810"/>
              <a:ext cx="122" cy="122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2521;p46">
              <a:extLst>
                <a:ext uri="{FF2B5EF4-FFF2-40B4-BE49-F238E27FC236}">
                  <a16:creationId xmlns:a16="http://schemas.microsoft.com/office/drawing/2014/main" id="{86A8B0C7-D906-4721-AC8B-B65119869CBC}"/>
                </a:ext>
              </a:extLst>
            </p:cNvPr>
            <p:cNvSpPr/>
            <p:nvPr/>
          </p:nvSpPr>
          <p:spPr>
            <a:xfrm flipH="1">
              <a:off x="4223272" y="1825459"/>
              <a:ext cx="122" cy="633540"/>
            </a:xfrm>
            <a:custGeom>
              <a:avLst/>
              <a:gdLst/>
              <a:ahLst/>
              <a:cxnLst/>
              <a:rect l="l" t="t" r="r" b="b"/>
              <a:pathLst>
                <a:path w="1" h="5214" fill="none" extrusionOk="0">
                  <a:moveTo>
                    <a:pt x="0" y="1"/>
                  </a:moveTo>
                  <a:lnTo>
                    <a:pt x="0" y="5214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2522;p46">
              <a:extLst>
                <a:ext uri="{FF2B5EF4-FFF2-40B4-BE49-F238E27FC236}">
                  <a16:creationId xmlns:a16="http://schemas.microsoft.com/office/drawing/2014/main" id="{0B388F75-B09C-48DB-A5FD-F06E0A456EFA}"/>
                </a:ext>
              </a:extLst>
            </p:cNvPr>
            <p:cNvSpPr/>
            <p:nvPr/>
          </p:nvSpPr>
          <p:spPr>
            <a:xfrm flipH="1">
              <a:off x="4223272" y="2483296"/>
              <a:ext cx="122" cy="122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2523;p46">
              <a:extLst>
                <a:ext uri="{FF2B5EF4-FFF2-40B4-BE49-F238E27FC236}">
                  <a16:creationId xmlns:a16="http://schemas.microsoft.com/office/drawing/2014/main" id="{DDF484BC-ADB0-42E7-88EB-0C5F59F792D0}"/>
                </a:ext>
              </a:extLst>
            </p:cNvPr>
            <p:cNvSpPr/>
            <p:nvPr/>
          </p:nvSpPr>
          <p:spPr>
            <a:xfrm flipH="1">
              <a:off x="4265916" y="2483296"/>
              <a:ext cx="633540" cy="122"/>
            </a:xfrm>
            <a:custGeom>
              <a:avLst/>
              <a:gdLst/>
              <a:ahLst/>
              <a:cxnLst/>
              <a:rect l="l" t="t" r="r" b="b"/>
              <a:pathLst>
                <a:path w="5214" h="1" fill="none" extrusionOk="0">
                  <a:moveTo>
                    <a:pt x="5214" y="0"/>
                  </a:moveTo>
                  <a:lnTo>
                    <a:pt x="1" y="0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2524;p46">
              <a:extLst>
                <a:ext uri="{FF2B5EF4-FFF2-40B4-BE49-F238E27FC236}">
                  <a16:creationId xmlns:a16="http://schemas.microsoft.com/office/drawing/2014/main" id="{A0992734-0538-4051-BED2-A5CE28E2F486}"/>
                </a:ext>
              </a:extLst>
            </p:cNvPr>
            <p:cNvSpPr/>
            <p:nvPr/>
          </p:nvSpPr>
          <p:spPr>
            <a:xfrm flipH="1">
              <a:off x="4131893" y="1694596"/>
              <a:ext cx="880200" cy="877163"/>
            </a:xfrm>
            <a:custGeom>
              <a:avLst/>
              <a:gdLst/>
              <a:ahLst/>
              <a:cxnLst/>
              <a:rect l="l" t="t" r="r" b="b"/>
              <a:pathLst>
                <a:path w="7244" h="7219" fill="none" extrusionOk="0">
                  <a:moveTo>
                    <a:pt x="0" y="0"/>
                  </a:moveTo>
                  <a:lnTo>
                    <a:pt x="7243" y="0"/>
                  </a:lnTo>
                  <a:lnTo>
                    <a:pt x="7243" y="7218"/>
                  </a:lnTo>
                  <a:lnTo>
                    <a:pt x="0" y="7218"/>
                  </a:lnTo>
                  <a:close/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0" name="Google Shape;2525;p46">
              <a:extLst>
                <a:ext uri="{FF2B5EF4-FFF2-40B4-BE49-F238E27FC236}">
                  <a16:creationId xmlns:a16="http://schemas.microsoft.com/office/drawing/2014/main" id="{F111B17E-8888-495B-8F14-1DB1F5F758AD}"/>
                </a:ext>
              </a:extLst>
            </p:cNvPr>
            <p:cNvSpPr/>
            <p:nvPr/>
          </p:nvSpPr>
          <p:spPr>
            <a:xfrm flipH="1">
              <a:off x="4031298" y="1913794"/>
              <a:ext cx="100608" cy="122"/>
            </a:xfrm>
            <a:custGeom>
              <a:avLst/>
              <a:gdLst/>
              <a:ahLst/>
              <a:cxnLst/>
              <a:rect l="l" t="t" r="r" b="b"/>
              <a:pathLst>
                <a:path w="828" h="1" fill="none" extrusionOk="0">
                  <a:moveTo>
                    <a:pt x="1" y="1"/>
                  </a:moveTo>
                  <a:lnTo>
                    <a:pt x="828" y="1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2526;p46">
              <a:extLst>
                <a:ext uri="{FF2B5EF4-FFF2-40B4-BE49-F238E27FC236}">
                  <a16:creationId xmlns:a16="http://schemas.microsoft.com/office/drawing/2014/main" id="{07935BEC-599C-49DA-AD7D-C3DDD8AE5ACD}"/>
                </a:ext>
              </a:extLst>
            </p:cNvPr>
            <p:cNvSpPr/>
            <p:nvPr/>
          </p:nvSpPr>
          <p:spPr>
            <a:xfrm flipH="1">
              <a:off x="4055587" y="2005167"/>
              <a:ext cx="76307" cy="122"/>
            </a:xfrm>
            <a:custGeom>
              <a:avLst/>
              <a:gdLst/>
              <a:ahLst/>
              <a:cxnLst/>
              <a:rect l="l" t="t" r="r" b="b"/>
              <a:pathLst>
                <a:path w="628" h="1" fill="none" extrusionOk="0">
                  <a:moveTo>
                    <a:pt x="1" y="1"/>
                  </a:moveTo>
                  <a:lnTo>
                    <a:pt x="627" y="1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2527;p46">
              <a:extLst>
                <a:ext uri="{FF2B5EF4-FFF2-40B4-BE49-F238E27FC236}">
                  <a16:creationId xmlns:a16="http://schemas.microsoft.com/office/drawing/2014/main" id="{012A56D1-9851-4754-9FD9-49C02223F7FB}"/>
                </a:ext>
              </a:extLst>
            </p:cNvPr>
            <p:cNvSpPr/>
            <p:nvPr/>
          </p:nvSpPr>
          <p:spPr>
            <a:xfrm flipH="1">
              <a:off x="4064613" y="2245750"/>
              <a:ext cx="64156" cy="122"/>
            </a:xfrm>
            <a:custGeom>
              <a:avLst/>
              <a:gdLst/>
              <a:ahLst/>
              <a:cxnLst/>
              <a:rect l="l" t="t" r="r" b="b"/>
              <a:pathLst>
                <a:path w="528" h="1" fill="none" extrusionOk="0">
                  <a:moveTo>
                    <a:pt x="1" y="0"/>
                  </a:moveTo>
                  <a:lnTo>
                    <a:pt x="527" y="0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" name="Google Shape;2515;p46">
            <a:extLst>
              <a:ext uri="{FF2B5EF4-FFF2-40B4-BE49-F238E27FC236}">
                <a16:creationId xmlns:a16="http://schemas.microsoft.com/office/drawing/2014/main" id="{471E66E6-9658-4622-81F1-535005473556}"/>
              </a:ext>
            </a:extLst>
          </p:cNvPr>
          <p:cNvGrpSpPr/>
          <p:nvPr/>
        </p:nvGrpSpPr>
        <p:grpSpPr>
          <a:xfrm>
            <a:off x="6502959" y="2960205"/>
            <a:ext cx="1512831" cy="829578"/>
            <a:chOff x="4031298" y="1694596"/>
            <a:chExt cx="980795" cy="877163"/>
          </a:xfrm>
        </p:grpSpPr>
        <p:sp>
          <p:nvSpPr>
            <p:cNvPr id="94" name="Google Shape;2516;p46">
              <a:extLst>
                <a:ext uri="{FF2B5EF4-FFF2-40B4-BE49-F238E27FC236}">
                  <a16:creationId xmlns:a16="http://schemas.microsoft.com/office/drawing/2014/main" id="{89F3C13A-F9E0-4BD0-92F2-11716933795C}"/>
                </a:ext>
              </a:extLst>
            </p:cNvPr>
            <p:cNvSpPr/>
            <p:nvPr/>
          </p:nvSpPr>
          <p:spPr>
            <a:xfrm flipH="1">
              <a:off x="4923636" y="2483296"/>
              <a:ext cx="122" cy="122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2517;p46">
              <a:extLst>
                <a:ext uri="{FF2B5EF4-FFF2-40B4-BE49-F238E27FC236}">
                  <a16:creationId xmlns:a16="http://schemas.microsoft.com/office/drawing/2014/main" id="{5C18223C-F65F-49D1-8682-9C56724D9805}"/>
                </a:ext>
              </a:extLst>
            </p:cNvPr>
            <p:cNvSpPr/>
            <p:nvPr/>
          </p:nvSpPr>
          <p:spPr>
            <a:xfrm flipH="1">
              <a:off x="4923636" y="1804195"/>
              <a:ext cx="122" cy="633540"/>
            </a:xfrm>
            <a:custGeom>
              <a:avLst/>
              <a:gdLst/>
              <a:ahLst/>
              <a:cxnLst/>
              <a:rect l="l" t="t" r="r" b="b"/>
              <a:pathLst>
                <a:path w="1" h="5214" fill="none" extrusionOk="0">
                  <a:moveTo>
                    <a:pt x="0" y="5213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" name="Google Shape;2518;p46">
              <a:extLst>
                <a:ext uri="{FF2B5EF4-FFF2-40B4-BE49-F238E27FC236}">
                  <a16:creationId xmlns:a16="http://schemas.microsoft.com/office/drawing/2014/main" id="{8CE8E0A0-1D61-4BA7-AF96-B45074396DB9}"/>
                </a:ext>
              </a:extLst>
            </p:cNvPr>
            <p:cNvSpPr/>
            <p:nvPr/>
          </p:nvSpPr>
          <p:spPr>
            <a:xfrm flipH="1">
              <a:off x="4923636" y="1782810"/>
              <a:ext cx="122" cy="122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2519;p46">
              <a:extLst>
                <a:ext uri="{FF2B5EF4-FFF2-40B4-BE49-F238E27FC236}">
                  <a16:creationId xmlns:a16="http://schemas.microsoft.com/office/drawing/2014/main" id="{D13F7BFC-D0E6-4D30-AAF4-9A72B29F01E2}"/>
                </a:ext>
              </a:extLst>
            </p:cNvPr>
            <p:cNvSpPr/>
            <p:nvPr/>
          </p:nvSpPr>
          <p:spPr>
            <a:xfrm flipH="1">
              <a:off x="4244531" y="1782810"/>
              <a:ext cx="633662" cy="122"/>
            </a:xfrm>
            <a:custGeom>
              <a:avLst/>
              <a:gdLst/>
              <a:ahLst/>
              <a:cxnLst/>
              <a:rect l="l" t="t" r="r" b="b"/>
              <a:pathLst>
                <a:path w="5215" h="1" fill="none" extrusionOk="0">
                  <a:moveTo>
                    <a:pt x="1" y="1"/>
                  </a:moveTo>
                  <a:lnTo>
                    <a:pt x="5214" y="1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2520;p46">
              <a:extLst>
                <a:ext uri="{FF2B5EF4-FFF2-40B4-BE49-F238E27FC236}">
                  <a16:creationId xmlns:a16="http://schemas.microsoft.com/office/drawing/2014/main" id="{FE92FA7B-1753-4F4D-8C26-D007E5C10C67}"/>
                </a:ext>
              </a:extLst>
            </p:cNvPr>
            <p:cNvSpPr/>
            <p:nvPr/>
          </p:nvSpPr>
          <p:spPr>
            <a:xfrm flipH="1">
              <a:off x="4223272" y="1782810"/>
              <a:ext cx="122" cy="122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2521;p46">
              <a:extLst>
                <a:ext uri="{FF2B5EF4-FFF2-40B4-BE49-F238E27FC236}">
                  <a16:creationId xmlns:a16="http://schemas.microsoft.com/office/drawing/2014/main" id="{839DB3F6-B027-4D85-8228-39E19631ECC5}"/>
                </a:ext>
              </a:extLst>
            </p:cNvPr>
            <p:cNvSpPr/>
            <p:nvPr/>
          </p:nvSpPr>
          <p:spPr>
            <a:xfrm flipH="1">
              <a:off x="4223272" y="1825459"/>
              <a:ext cx="122" cy="633540"/>
            </a:xfrm>
            <a:custGeom>
              <a:avLst/>
              <a:gdLst/>
              <a:ahLst/>
              <a:cxnLst/>
              <a:rect l="l" t="t" r="r" b="b"/>
              <a:pathLst>
                <a:path w="1" h="5214" fill="none" extrusionOk="0">
                  <a:moveTo>
                    <a:pt x="0" y="1"/>
                  </a:moveTo>
                  <a:lnTo>
                    <a:pt x="0" y="5214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2522;p46">
              <a:extLst>
                <a:ext uri="{FF2B5EF4-FFF2-40B4-BE49-F238E27FC236}">
                  <a16:creationId xmlns:a16="http://schemas.microsoft.com/office/drawing/2014/main" id="{FADE7D4D-424E-44D8-888A-B3A1FC89BE3E}"/>
                </a:ext>
              </a:extLst>
            </p:cNvPr>
            <p:cNvSpPr/>
            <p:nvPr/>
          </p:nvSpPr>
          <p:spPr>
            <a:xfrm flipH="1">
              <a:off x="4223272" y="2483296"/>
              <a:ext cx="122" cy="122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2523;p46">
              <a:extLst>
                <a:ext uri="{FF2B5EF4-FFF2-40B4-BE49-F238E27FC236}">
                  <a16:creationId xmlns:a16="http://schemas.microsoft.com/office/drawing/2014/main" id="{03DF7D24-879E-4124-A7FD-D72861D37047}"/>
                </a:ext>
              </a:extLst>
            </p:cNvPr>
            <p:cNvSpPr/>
            <p:nvPr/>
          </p:nvSpPr>
          <p:spPr>
            <a:xfrm flipH="1">
              <a:off x="4265916" y="2483296"/>
              <a:ext cx="633540" cy="122"/>
            </a:xfrm>
            <a:custGeom>
              <a:avLst/>
              <a:gdLst/>
              <a:ahLst/>
              <a:cxnLst/>
              <a:rect l="l" t="t" r="r" b="b"/>
              <a:pathLst>
                <a:path w="5214" h="1" fill="none" extrusionOk="0">
                  <a:moveTo>
                    <a:pt x="5214" y="0"/>
                  </a:moveTo>
                  <a:lnTo>
                    <a:pt x="1" y="0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2524;p46">
              <a:extLst>
                <a:ext uri="{FF2B5EF4-FFF2-40B4-BE49-F238E27FC236}">
                  <a16:creationId xmlns:a16="http://schemas.microsoft.com/office/drawing/2014/main" id="{54107991-E0D2-46AB-9FFF-C0B2DDC01E29}"/>
                </a:ext>
              </a:extLst>
            </p:cNvPr>
            <p:cNvSpPr/>
            <p:nvPr/>
          </p:nvSpPr>
          <p:spPr>
            <a:xfrm flipH="1">
              <a:off x="4131893" y="1694596"/>
              <a:ext cx="880200" cy="877163"/>
            </a:xfrm>
            <a:custGeom>
              <a:avLst/>
              <a:gdLst/>
              <a:ahLst/>
              <a:cxnLst/>
              <a:rect l="l" t="t" r="r" b="b"/>
              <a:pathLst>
                <a:path w="7244" h="7219" fill="none" extrusionOk="0">
                  <a:moveTo>
                    <a:pt x="0" y="0"/>
                  </a:moveTo>
                  <a:lnTo>
                    <a:pt x="7243" y="0"/>
                  </a:lnTo>
                  <a:lnTo>
                    <a:pt x="7243" y="7218"/>
                  </a:lnTo>
                  <a:lnTo>
                    <a:pt x="0" y="7218"/>
                  </a:lnTo>
                  <a:close/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" name="Google Shape;2525;p46">
              <a:extLst>
                <a:ext uri="{FF2B5EF4-FFF2-40B4-BE49-F238E27FC236}">
                  <a16:creationId xmlns:a16="http://schemas.microsoft.com/office/drawing/2014/main" id="{55072943-193B-494E-9ABC-EA1395C4ABC2}"/>
                </a:ext>
              </a:extLst>
            </p:cNvPr>
            <p:cNvSpPr/>
            <p:nvPr/>
          </p:nvSpPr>
          <p:spPr>
            <a:xfrm flipH="1">
              <a:off x="4031298" y="1913794"/>
              <a:ext cx="100608" cy="122"/>
            </a:xfrm>
            <a:custGeom>
              <a:avLst/>
              <a:gdLst/>
              <a:ahLst/>
              <a:cxnLst/>
              <a:rect l="l" t="t" r="r" b="b"/>
              <a:pathLst>
                <a:path w="828" h="1" fill="none" extrusionOk="0">
                  <a:moveTo>
                    <a:pt x="1" y="1"/>
                  </a:moveTo>
                  <a:lnTo>
                    <a:pt x="828" y="1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2526;p46">
              <a:extLst>
                <a:ext uri="{FF2B5EF4-FFF2-40B4-BE49-F238E27FC236}">
                  <a16:creationId xmlns:a16="http://schemas.microsoft.com/office/drawing/2014/main" id="{7D36FFAB-E2DC-4ACB-993E-A2EE5ECBDD6D}"/>
                </a:ext>
              </a:extLst>
            </p:cNvPr>
            <p:cNvSpPr/>
            <p:nvPr/>
          </p:nvSpPr>
          <p:spPr>
            <a:xfrm flipH="1">
              <a:off x="4055587" y="2005167"/>
              <a:ext cx="76307" cy="122"/>
            </a:xfrm>
            <a:custGeom>
              <a:avLst/>
              <a:gdLst/>
              <a:ahLst/>
              <a:cxnLst/>
              <a:rect l="l" t="t" r="r" b="b"/>
              <a:pathLst>
                <a:path w="628" h="1" fill="none" extrusionOk="0">
                  <a:moveTo>
                    <a:pt x="1" y="1"/>
                  </a:moveTo>
                  <a:lnTo>
                    <a:pt x="627" y="1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2527;p46">
              <a:extLst>
                <a:ext uri="{FF2B5EF4-FFF2-40B4-BE49-F238E27FC236}">
                  <a16:creationId xmlns:a16="http://schemas.microsoft.com/office/drawing/2014/main" id="{6AD076CE-0D5A-442B-AE5D-29A30DDD1C99}"/>
                </a:ext>
              </a:extLst>
            </p:cNvPr>
            <p:cNvSpPr/>
            <p:nvPr/>
          </p:nvSpPr>
          <p:spPr>
            <a:xfrm flipH="1">
              <a:off x="4064613" y="2245750"/>
              <a:ext cx="64156" cy="122"/>
            </a:xfrm>
            <a:custGeom>
              <a:avLst/>
              <a:gdLst/>
              <a:ahLst/>
              <a:cxnLst/>
              <a:rect l="l" t="t" r="r" b="b"/>
              <a:pathLst>
                <a:path w="528" h="1" fill="none" extrusionOk="0">
                  <a:moveTo>
                    <a:pt x="1" y="0"/>
                  </a:moveTo>
                  <a:lnTo>
                    <a:pt x="527" y="0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4" name="Google Shape;2314;p38"/>
          <p:cNvSpPr txBox="1">
            <a:spLocks noGrp="1"/>
          </p:cNvSpPr>
          <p:nvPr>
            <p:ph type="title"/>
          </p:nvPr>
        </p:nvSpPr>
        <p:spPr>
          <a:xfrm>
            <a:off x="720000" y="461875"/>
            <a:ext cx="7704000" cy="488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Market Value</a:t>
            </a:r>
            <a:endParaRPr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9B42002-1742-4C1C-8CB2-FABD07B88E94}"/>
              </a:ext>
            </a:extLst>
          </p:cNvPr>
          <p:cNvSpPr/>
          <p:nvPr/>
        </p:nvSpPr>
        <p:spPr>
          <a:xfrm>
            <a:off x="8334328" y="111318"/>
            <a:ext cx="556591" cy="3975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5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070D5F7-9EBF-4884-86F1-B5E1BC291A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613" y="1133855"/>
            <a:ext cx="7084773" cy="331887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A40A5EF-CB6A-4D61-AB33-9C17999BB777}"/>
              </a:ext>
            </a:extLst>
          </p:cNvPr>
          <p:cNvSpPr/>
          <p:nvPr/>
        </p:nvSpPr>
        <p:spPr>
          <a:xfrm>
            <a:off x="2913471" y="4522597"/>
            <a:ext cx="3317055" cy="397565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h-TH" sz="1200" dirty="0">
                <a:solidFill>
                  <a:schemeClr val="tx1"/>
                </a:solidFill>
                <a:latin typeface="Anakotmai Light" panose="00000400000000000000" pitchFamily="2" charset="-34"/>
                <a:cs typeface="Anakotmai Light" panose="00000400000000000000" pitchFamily="2" charset="-34"/>
              </a:rPr>
              <a:t>ภาพที่ </a:t>
            </a:r>
            <a:r>
              <a:rPr lang="en-US" sz="1200" dirty="0">
                <a:solidFill>
                  <a:schemeClr val="tx1"/>
                </a:solidFill>
                <a:latin typeface="Anakotmai Light" panose="00000400000000000000" pitchFamily="2" charset="-34"/>
                <a:cs typeface="Anakotmai Light" panose="00000400000000000000" pitchFamily="2" charset="-34"/>
              </a:rPr>
              <a:t>2</a:t>
            </a:r>
            <a:endParaRPr lang="th-TH" sz="1200" dirty="0">
              <a:solidFill>
                <a:schemeClr val="tx1"/>
              </a:solidFill>
              <a:latin typeface="Anakotmai Light" panose="00000400000000000000" pitchFamily="2" charset="-34"/>
              <a:cs typeface="Anakotmai Light" panose="00000400000000000000" pitchFamily="2" charset="-34"/>
            </a:endParaRP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Anakotmai Light" panose="00000400000000000000" pitchFamily="2" charset="-34"/>
                <a:cs typeface="Anakotmai Light" panose="00000400000000000000" pitchFamily="2" charset="-34"/>
              </a:rPr>
              <a:t>https://coinmarketcap.com/</a:t>
            </a:r>
          </a:p>
        </p:txBody>
      </p:sp>
    </p:spTree>
    <p:extLst>
      <p:ext uri="{BB962C8B-B14F-4D97-AF65-F5344CB8AC3E}">
        <p14:creationId xmlns:p14="http://schemas.microsoft.com/office/powerpoint/2010/main" val="83595445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Google Shape;2050;p32"/>
          <p:cNvSpPr txBox="1">
            <a:spLocks noGrp="1"/>
          </p:cNvSpPr>
          <p:nvPr>
            <p:ph type="title"/>
          </p:nvPr>
        </p:nvSpPr>
        <p:spPr>
          <a:xfrm>
            <a:off x="222391" y="1455126"/>
            <a:ext cx="3250500" cy="508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/>
              <a:t>bitcoin</a:t>
            </a:r>
            <a:endParaRPr sz="6000" dirty="0"/>
          </a:p>
        </p:txBody>
      </p:sp>
      <p:sp>
        <p:nvSpPr>
          <p:cNvPr id="2051" name="Google Shape;2051;p32"/>
          <p:cNvSpPr txBox="1">
            <a:spLocks noGrp="1"/>
          </p:cNvSpPr>
          <p:nvPr>
            <p:ph type="subTitle" idx="1"/>
          </p:nvPr>
        </p:nvSpPr>
        <p:spPr>
          <a:xfrm>
            <a:off x="1040005" y="2497255"/>
            <a:ext cx="3084300" cy="1417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thaiDist"/>
            <a:r>
              <a:rPr lang="en-US" dirty="0">
                <a:latin typeface="Anakotmai Light" panose="00000400000000000000" pitchFamily="50" charset="-34"/>
                <a:cs typeface="Anakotmai Light" panose="00000400000000000000" pitchFamily="50" charset="-34"/>
              </a:rPr>
              <a:t>     </a:t>
            </a:r>
            <a:r>
              <a:rPr lang="th-TH" dirty="0">
                <a:latin typeface="Anakotmai Light" panose="00000400000000000000" pitchFamily="50" charset="-34"/>
                <a:cs typeface="Anakotmai Light" panose="00000400000000000000" pitchFamily="50" charset="-34"/>
              </a:rPr>
              <a:t>บิตคอยน์ (</a:t>
            </a:r>
            <a:r>
              <a:rPr lang="en-US" dirty="0">
                <a:latin typeface="Anakotmai Light" panose="00000400000000000000" pitchFamily="50" charset="-34"/>
                <a:cs typeface="Anakotmai Light" panose="00000400000000000000" pitchFamily="50" charset="-34"/>
              </a:rPr>
              <a:t>Bitcoin)</a:t>
            </a:r>
            <a:r>
              <a:rPr lang="th-TH" dirty="0">
                <a:latin typeface="Anakotmai Light" panose="00000400000000000000" pitchFamily="50" charset="-34"/>
                <a:cs typeface="Anakotmai Light" panose="00000400000000000000" pitchFamily="50" charset="-34"/>
              </a:rPr>
              <a:t> เป็นสกุลเงินที่อ้างอิงอยู่บนการถอดสมการคณิตศาสตร์ ที่เราเรียกว่าการสร้างบล็อคหรือการขุด บิตคอยน์ นั้นเองโดยจุดประสงค์คือการสร้างสกุลเงินที่เป็นอิสระจากรัฐบาลและธนาคารอีกทั้ง</a:t>
            </a:r>
            <a:r>
              <a:rPr lang="th-TH" b="0" i="0" dirty="0">
                <a:solidFill>
                  <a:schemeClr val="tx1"/>
                </a:solidFill>
                <a:effectLst/>
                <a:latin typeface="Anakotmai Light" panose="00000400000000000000" pitchFamily="50" charset="-34"/>
                <a:ea typeface="Roboto" panose="020B0604020202020204" charset="0"/>
                <a:cs typeface="Anakotmai Light" panose="00000400000000000000" pitchFamily="50" charset="-34"/>
              </a:rPr>
              <a:t>มีปริมาณการซื้อขายสูงสุดเป็นอันดับที่หนึ่งในสกุลเงินดิจิตอล</a:t>
            </a:r>
            <a:endParaRPr dirty="0">
              <a:latin typeface="Anakotmai Light" panose="00000400000000000000" pitchFamily="50" charset="-34"/>
              <a:cs typeface="Anakotmai Light" panose="00000400000000000000" pitchFamily="50" charset="-34"/>
            </a:endParaRPr>
          </a:p>
        </p:txBody>
      </p:sp>
      <p:grpSp>
        <p:nvGrpSpPr>
          <p:cNvPr id="2052" name="Google Shape;2052;p32"/>
          <p:cNvGrpSpPr/>
          <p:nvPr/>
        </p:nvGrpSpPr>
        <p:grpSpPr>
          <a:xfrm>
            <a:off x="5223124" y="1747380"/>
            <a:ext cx="4264443" cy="2945603"/>
            <a:chOff x="5011723" y="1494466"/>
            <a:chExt cx="4267431" cy="2947666"/>
          </a:xfrm>
        </p:grpSpPr>
        <p:grpSp>
          <p:nvGrpSpPr>
            <p:cNvPr id="2053" name="Google Shape;2053;p32"/>
            <p:cNvGrpSpPr/>
            <p:nvPr/>
          </p:nvGrpSpPr>
          <p:grpSpPr>
            <a:xfrm>
              <a:off x="5011723" y="1494466"/>
              <a:ext cx="2857496" cy="2154750"/>
              <a:chOff x="3499629" y="1503696"/>
              <a:chExt cx="1163286" cy="877163"/>
            </a:xfrm>
          </p:grpSpPr>
          <p:sp>
            <p:nvSpPr>
              <p:cNvPr id="2054" name="Google Shape;2054;p32"/>
              <p:cNvSpPr/>
              <p:nvPr/>
            </p:nvSpPr>
            <p:spPr>
              <a:xfrm>
                <a:off x="3828305" y="1649868"/>
                <a:ext cx="584816" cy="584816"/>
              </a:xfrm>
              <a:custGeom>
                <a:avLst/>
                <a:gdLst/>
                <a:ahLst/>
                <a:cxnLst/>
                <a:rect l="l" t="t" r="r" b="b"/>
                <a:pathLst>
                  <a:path w="4813" h="4813" fill="none" extrusionOk="0">
                    <a:moveTo>
                      <a:pt x="0" y="0"/>
                    </a:moveTo>
                    <a:lnTo>
                      <a:pt x="4812" y="0"/>
                    </a:lnTo>
                    <a:lnTo>
                      <a:pt x="4812" y="4812"/>
                    </a:lnTo>
                    <a:lnTo>
                      <a:pt x="0" y="4812"/>
                    </a:lnTo>
                    <a:close/>
                  </a:path>
                </a:pathLst>
              </a:custGeom>
              <a:noFill/>
              <a:ln w="19050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5" name="Google Shape;2055;p32"/>
              <p:cNvSpPr/>
              <p:nvPr/>
            </p:nvSpPr>
            <p:spPr>
              <a:xfrm>
                <a:off x="3770468" y="2292396"/>
                <a:ext cx="122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6" name="Google Shape;2056;p32"/>
              <p:cNvSpPr/>
              <p:nvPr/>
            </p:nvSpPr>
            <p:spPr>
              <a:xfrm>
                <a:off x="3770468" y="1613295"/>
                <a:ext cx="122" cy="633540"/>
              </a:xfrm>
              <a:custGeom>
                <a:avLst/>
                <a:gdLst/>
                <a:ahLst/>
                <a:cxnLst/>
                <a:rect l="l" t="t" r="r" b="b"/>
                <a:pathLst>
                  <a:path w="1" h="5214" fill="none" extrusionOk="0">
                    <a:moveTo>
                      <a:pt x="0" y="5213"/>
                    </a:moveTo>
                    <a:lnTo>
                      <a:pt x="0" y="0"/>
                    </a:lnTo>
                  </a:path>
                </a:pathLst>
              </a:custGeom>
              <a:noFill/>
              <a:ln w="19050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7" name="Google Shape;2057;p32"/>
              <p:cNvSpPr/>
              <p:nvPr/>
            </p:nvSpPr>
            <p:spPr>
              <a:xfrm>
                <a:off x="3770468" y="1591910"/>
                <a:ext cx="122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1"/>
                    </a:moveTo>
                    <a:lnTo>
                      <a:pt x="0" y="1"/>
                    </a:lnTo>
                    <a:close/>
                  </a:path>
                </a:pathLst>
              </a:custGeom>
              <a:noFill/>
              <a:ln w="19050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8" name="Google Shape;2058;p32"/>
              <p:cNvSpPr/>
              <p:nvPr/>
            </p:nvSpPr>
            <p:spPr>
              <a:xfrm>
                <a:off x="3816033" y="1591910"/>
                <a:ext cx="633662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5215" h="1" fill="none" extrusionOk="0">
                    <a:moveTo>
                      <a:pt x="1" y="1"/>
                    </a:moveTo>
                    <a:lnTo>
                      <a:pt x="5214" y="1"/>
                    </a:lnTo>
                  </a:path>
                </a:pathLst>
              </a:custGeom>
              <a:noFill/>
              <a:ln w="19050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9" name="Google Shape;2059;p32"/>
              <p:cNvSpPr/>
              <p:nvPr/>
            </p:nvSpPr>
            <p:spPr>
              <a:xfrm>
                <a:off x="4470832" y="1591910"/>
                <a:ext cx="122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1"/>
                    </a:moveTo>
                    <a:lnTo>
                      <a:pt x="0" y="1"/>
                    </a:lnTo>
                    <a:close/>
                  </a:path>
                </a:pathLst>
              </a:custGeom>
              <a:noFill/>
              <a:ln w="19050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0" name="Google Shape;2060;p32"/>
              <p:cNvSpPr/>
              <p:nvPr/>
            </p:nvSpPr>
            <p:spPr>
              <a:xfrm>
                <a:off x="4470832" y="1634559"/>
                <a:ext cx="122" cy="633540"/>
              </a:xfrm>
              <a:custGeom>
                <a:avLst/>
                <a:gdLst/>
                <a:ahLst/>
                <a:cxnLst/>
                <a:rect l="l" t="t" r="r" b="b"/>
                <a:pathLst>
                  <a:path w="1" h="5214" fill="none" extrusionOk="0">
                    <a:moveTo>
                      <a:pt x="0" y="1"/>
                    </a:moveTo>
                    <a:lnTo>
                      <a:pt x="0" y="5214"/>
                    </a:lnTo>
                  </a:path>
                </a:pathLst>
              </a:custGeom>
              <a:noFill/>
              <a:ln w="19050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1" name="Google Shape;2061;p32"/>
              <p:cNvSpPr/>
              <p:nvPr/>
            </p:nvSpPr>
            <p:spPr>
              <a:xfrm>
                <a:off x="4470832" y="2292396"/>
                <a:ext cx="122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2" name="Google Shape;2062;p32"/>
              <p:cNvSpPr/>
              <p:nvPr/>
            </p:nvSpPr>
            <p:spPr>
              <a:xfrm>
                <a:off x="3794769" y="2292396"/>
                <a:ext cx="633540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5214" h="1" fill="none" extrusionOk="0">
                    <a:moveTo>
                      <a:pt x="5214" y="0"/>
                    </a:moveTo>
                    <a:lnTo>
                      <a:pt x="1" y="0"/>
                    </a:lnTo>
                  </a:path>
                </a:pathLst>
              </a:custGeom>
              <a:noFill/>
              <a:ln w="19050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3" name="Google Shape;2063;p32"/>
              <p:cNvSpPr/>
              <p:nvPr/>
            </p:nvSpPr>
            <p:spPr>
              <a:xfrm>
                <a:off x="3682132" y="1503696"/>
                <a:ext cx="880200" cy="877163"/>
              </a:xfrm>
              <a:custGeom>
                <a:avLst/>
                <a:gdLst/>
                <a:ahLst/>
                <a:cxnLst/>
                <a:rect l="l" t="t" r="r" b="b"/>
                <a:pathLst>
                  <a:path w="7244" h="7219" fill="none" extrusionOk="0">
                    <a:moveTo>
                      <a:pt x="0" y="0"/>
                    </a:moveTo>
                    <a:lnTo>
                      <a:pt x="7243" y="0"/>
                    </a:lnTo>
                    <a:lnTo>
                      <a:pt x="7243" y="7218"/>
                    </a:lnTo>
                    <a:lnTo>
                      <a:pt x="0" y="7218"/>
                    </a:lnTo>
                    <a:close/>
                  </a:path>
                </a:pathLst>
              </a:custGeom>
              <a:noFill/>
              <a:ln w="19050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064" name="Google Shape;2064;p32"/>
              <p:cNvSpPr/>
              <p:nvPr/>
            </p:nvSpPr>
            <p:spPr>
              <a:xfrm>
                <a:off x="3586147" y="2030427"/>
                <a:ext cx="94533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778" h="1" fill="none" extrusionOk="0">
                    <a:moveTo>
                      <a:pt x="778" y="1"/>
                    </a:moveTo>
                    <a:lnTo>
                      <a:pt x="1" y="1"/>
                    </a:lnTo>
                  </a:path>
                </a:pathLst>
              </a:custGeom>
              <a:noFill/>
              <a:ln w="19050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5" name="Google Shape;2065;p32"/>
              <p:cNvSpPr/>
              <p:nvPr/>
            </p:nvSpPr>
            <p:spPr>
              <a:xfrm>
                <a:off x="3592223" y="1793003"/>
                <a:ext cx="82382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678" h="1" fill="none" extrusionOk="0">
                    <a:moveTo>
                      <a:pt x="678" y="0"/>
                    </a:moveTo>
                    <a:lnTo>
                      <a:pt x="1" y="0"/>
                    </a:lnTo>
                  </a:path>
                </a:pathLst>
              </a:custGeom>
              <a:noFill/>
              <a:ln w="19050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6" name="Google Shape;2066;p32"/>
              <p:cNvSpPr/>
              <p:nvPr/>
            </p:nvSpPr>
            <p:spPr>
              <a:xfrm>
                <a:off x="3546537" y="1680245"/>
                <a:ext cx="128069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1054" h="1" fill="none" extrusionOk="0">
                    <a:moveTo>
                      <a:pt x="1054" y="1"/>
                    </a:moveTo>
                    <a:lnTo>
                      <a:pt x="1" y="1"/>
                    </a:lnTo>
                  </a:path>
                </a:pathLst>
              </a:custGeom>
              <a:noFill/>
              <a:ln w="19050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067" name="Google Shape;2067;p32"/>
              <p:cNvCxnSpPr/>
              <p:nvPr/>
            </p:nvCxnSpPr>
            <p:spPr>
              <a:xfrm>
                <a:off x="3499629" y="1925203"/>
                <a:ext cx="1794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068" name="Google Shape;2068;p32"/>
              <p:cNvSpPr/>
              <p:nvPr/>
            </p:nvSpPr>
            <p:spPr>
              <a:xfrm>
                <a:off x="4565331" y="2054850"/>
                <a:ext cx="64156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528" h="1" fill="none" extrusionOk="0">
                    <a:moveTo>
                      <a:pt x="1" y="0"/>
                    </a:moveTo>
                    <a:lnTo>
                      <a:pt x="527" y="0"/>
                    </a:lnTo>
                  </a:path>
                </a:pathLst>
              </a:custGeom>
              <a:noFill/>
              <a:ln w="19050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9" name="Google Shape;2069;p32"/>
              <p:cNvSpPr/>
              <p:nvPr/>
            </p:nvSpPr>
            <p:spPr>
              <a:xfrm>
                <a:off x="4562306" y="2164449"/>
                <a:ext cx="100608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828" h="1" fill="none" extrusionOk="0">
                    <a:moveTo>
                      <a:pt x="1" y="1"/>
                    </a:moveTo>
                    <a:lnTo>
                      <a:pt x="828" y="1"/>
                    </a:lnTo>
                  </a:path>
                </a:pathLst>
              </a:custGeom>
              <a:noFill/>
              <a:ln w="19050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0" name="Google Shape;2070;p32"/>
              <p:cNvSpPr/>
              <p:nvPr/>
            </p:nvSpPr>
            <p:spPr>
              <a:xfrm>
                <a:off x="4562194" y="1722894"/>
                <a:ext cx="100608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828" h="1" fill="none" extrusionOk="0">
                    <a:moveTo>
                      <a:pt x="1" y="1"/>
                    </a:moveTo>
                    <a:lnTo>
                      <a:pt x="828" y="1"/>
                    </a:lnTo>
                  </a:path>
                </a:pathLst>
              </a:custGeom>
              <a:noFill/>
              <a:ln w="19050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1" name="Google Shape;2071;p32"/>
              <p:cNvSpPr/>
              <p:nvPr/>
            </p:nvSpPr>
            <p:spPr>
              <a:xfrm>
                <a:off x="4562206" y="1814267"/>
                <a:ext cx="76307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628" h="1" fill="none" extrusionOk="0">
                    <a:moveTo>
                      <a:pt x="1" y="1"/>
                    </a:moveTo>
                    <a:lnTo>
                      <a:pt x="627" y="1"/>
                    </a:lnTo>
                  </a:path>
                </a:pathLst>
              </a:custGeom>
              <a:noFill/>
              <a:ln w="19050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2072" name="Google Shape;2072;p32"/>
            <p:cNvCxnSpPr/>
            <p:nvPr/>
          </p:nvCxnSpPr>
          <p:spPr>
            <a:xfrm>
              <a:off x="7613647" y="2533359"/>
              <a:ext cx="15768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73" name="Google Shape;2073;p32"/>
            <p:cNvCxnSpPr/>
            <p:nvPr/>
          </p:nvCxnSpPr>
          <p:spPr>
            <a:xfrm>
              <a:off x="6419878" y="3649232"/>
              <a:ext cx="0" cy="7929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74" name="Google Shape;2074;p32"/>
            <p:cNvCxnSpPr/>
            <p:nvPr/>
          </p:nvCxnSpPr>
          <p:spPr>
            <a:xfrm>
              <a:off x="6417753" y="4439338"/>
              <a:ext cx="28614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2075" name="Google Shape;2075;p32"/>
            <p:cNvGrpSpPr/>
            <p:nvPr/>
          </p:nvGrpSpPr>
          <p:grpSpPr>
            <a:xfrm>
              <a:off x="6090716" y="2028530"/>
              <a:ext cx="978651" cy="1086812"/>
              <a:chOff x="6151275" y="2095925"/>
              <a:chExt cx="857113" cy="951841"/>
            </a:xfrm>
          </p:grpSpPr>
          <p:sp>
            <p:nvSpPr>
              <p:cNvPr id="2076" name="Google Shape;2076;p32"/>
              <p:cNvSpPr/>
              <p:nvPr/>
            </p:nvSpPr>
            <p:spPr>
              <a:xfrm>
                <a:off x="6271561" y="2201333"/>
                <a:ext cx="526314" cy="386352"/>
              </a:xfrm>
              <a:custGeom>
                <a:avLst/>
                <a:gdLst/>
                <a:ahLst/>
                <a:cxnLst/>
                <a:rect l="l" t="t" r="r" b="b"/>
                <a:pathLst>
                  <a:path w="8773" h="6440" extrusionOk="0">
                    <a:moveTo>
                      <a:pt x="4899" y="1"/>
                    </a:moveTo>
                    <a:cubicBezTo>
                      <a:pt x="4456" y="1"/>
                      <a:pt x="4015" y="76"/>
                      <a:pt x="3610" y="223"/>
                    </a:cubicBezTo>
                    <a:cubicBezTo>
                      <a:pt x="3535" y="249"/>
                      <a:pt x="3485" y="274"/>
                      <a:pt x="3434" y="299"/>
                    </a:cubicBezTo>
                    <a:cubicBezTo>
                      <a:pt x="3359" y="299"/>
                      <a:pt x="3284" y="274"/>
                      <a:pt x="3209" y="274"/>
                    </a:cubicBezTo>
                    <a:cubicBezTo>
                      <a:pt x="3155" y="267"/>
                      <a:pt x="3103" y="264"/>
                      <a:pt x="3052" y="264"/>
                    </a:cubicBezTo>
                    <a:cubicBezTo>
                      <a:pt x="2913" y="264"/>
                      <a:pt x="2779" y="287"/>
                      <a:pt x="2632" y="324"/>
                    </a:cubicBezTo>
                    <a:cubicBezTo>
                      <a:pt x="2181" y="424"/>
                      <a:pt x="1730" y="574"/>
                      <a:pt x="1354" y="875"/>
                    </a:cubicBezTo>
                    <a:cubicBezTo>
                      <a:pt x="978" y="1176"/>
                      <a:pt x="728" y="1652"/>
                      <a:pt x="778" y="2128"/>
                    </a:cubicBezTo>
                    <a:cubicBezTo>
                      <a:pt x="803" y="2178"/>
                      <a:pt x="803" y="2254"/>
                      <a:pt x="753" y="2329"/>
                    </a:cubicBezTo>
                    <a:cubicBezTo>
                      <a:pt x="728" y="2354"/>
                      <a:pt x="703" y="2354"/>
                      <a:pt x="677" y="2379"/>
                    </a:cubicBezTo>
                    <a:cubicBezTo>
                      <a:pt x="352" y="2554"/>
                      <a:pt x="176" y="2905"/>
                      <a:pt x="101" y="3281"/>
                    </a:cubicBezTo>
                    <a:cubicBezTo>
                      <a:pt x="1" y="3858"/>
                      <a:pt x="76" y="4459"/>
                      <a:pt x="352" y="4960"/>
                    </a:cubicBezTo>
                    <a:cubicBezTo>
                      <a:pt x="452" y="5136"/>
                      <a:pt x="552" y="5286"/>
                      <a:pt x="728" y="5411"/>
                    </a:cubicBezTo>
                    <a:cubicBezTo>
                      <a:pt x="828" y="5478"/>
                      <a:pt x="950" y="5523"/>
                      <a:pt x="1073" y="5523"/>
                    </a:cubicBezTo>
                    <a:cubicBezTo>
                      <a:pt x="1134" y="5523"/>
                      <a:pt x="1195" y="5512"/>
                      <a:pt x="1254" y="5487"/>
                    </a:cubicBezTo>
                    <a:cubicBezTo>
                      <a:pt x="1354" y="5712"/>
                      <a:pt x="1404" y="5938"/>
                      <a:pt x="1555" y="6113"/>
                    </a:cubicBezTo>
                    <a:cubicBezTo>
                      <a:pt x="1705" y="6314"/>
                      <a:pt x="1981" y="6414"/>
                      <a:pt x="2231" y="6439"/>
                    </a:cubicBezTo>
                    <a:cubicBezTo>
                      <a:pt x="2236" y="6440"/>
                      <a:pt x="2242" y="6440"/>
                      <a:pt x="2247" y="6440"/>
                    </a:cubicBezTo>
                    <a:cubicBezTo>
                      <a:pt x="2509" y="6440"/>
                      <a:pt x="3161" y="5863"/>
                      <a:pt x="3284" y="5863"/>
                    </a:cubicBezTo>
                    <a:cubicBezTo>
                      <a:pt x="3339" y="5863"/>
                      <a:pt x="3639" y="5997"/>
                      <a:pt x="3938" y="5997"/>
                    </a:cubicBezTo>
                    <a:cubicBezTo>
                      <a:pt x="4187" y="5997"/>
                      <a:pt x="4435" y="5904"/>
                      <a:pt x="4537" y="5562"/>
                    </a:cubicBezTo>
                    <a:cubicBezTo>
                      <a:pt x="4584" y="5420"/>
                      <a:pt x="4587" y="5234"/>
                      <a:pt x="4734" y="5234"/>
                    </a:cubicBezTo>
                    <a:cubicBezTo>
                      <a:pt x="4743" y="5234"/>
                      <a:pt x="4753" y="5235"/>
                      <a:pt x="4763" y="5236"/>
                    </a:cubicBezTo>
                    <a:cubicBezTo>
                      <a:pt x="4838" y="5236"/>
                      <a:pt x="4888" y="5286"/>
                      <a:pt x="4963" y="5311"/>
                    </a:cubicBezTo>
                    <a:cubicBezTo>
                      <a:pt x="5085" y="5372"/>
                      <a:pt x="5215" y="5405"/>
                      <a:pt x="5344" y="5405"/>
                    </a:cubicBezTo>
                    <a:cubicBezTo>
                      <a:pt x="5428" y="5405"/>
                      <a:pt x="5511" y="5391"/>
                      <a:pt x="5590" y="5361"/>
                    </a:cubicBezTo>
                    <a:cubicBezTo>
                      <a:pt x="5715" y="5336"/>
                      <a:pt x="5840" y="5261"/>
                      <a:pt x="5891" y="5136"/>
                    </a:cubicBezTo>
                    <a:cubicBezTo>
                      <a:pt x="5966" y="5036"/>
                      <a:pt x="5966" y="4885"/>
                      <a:pt x="5865" y="4785"/>
                    </a:cubicBezTo>
                    <a:lnTo>
                      <a:pt x="5865" y="4785"/>
                    </a:lnTo>
                    <a:cubicBezTo>
                      <a:pt x="5923" y="4816"/>
                      <a:pt x="5983" y="4830"/>
                      <a:pt x="6044" y="4830"/>
                    </a:cubicBezTo>
                    <a:cubicBezTo>
                      <a:pt x="6274" y="4830"/>
                      <a:pt x="6502" y="4627"/>
                      <a:pt x="6542" y="4409"/>
                    </a:cubicBezTo>
                    <a:cubicBezTo>
                      <a:pt x="6592" y="4259"/>
                      <a:pt x="6567" y="4083"/>
                      <a:pt x="6517" y="3933"/>
                    </a:cubicBezTo>
                    <a:cubicBezTo>
                      <a:pt x="6467" y="3807"/>
                      <a:pt x="6367" y="3707"/>
                      <a:pt x="6492" y="3607"/>
                    </a:cubicBezTo>
                    <a:cubicBezTo>
                      <a:pt x="6617" y="3557"/>
                      <a:pt x="6843" y="3557"/>
                      <a:pt x="6993" y="3532"/>
                    </a:cubicBezTo>
                    <a:cubicBezTo>
                      <a:pt x="7144" y="3507"/>
                      <a:pt x="7319" y="3457"/>
                      <a:pt x="7495" y="3432"/>
                    </a:cubicBezTo>
                    <a:cubicBezTo>
                      <a:pt x="7921" y="3331"/>
                      <a:pt x="8372" y="3156"/>
                      <a:pt x="8597" y="2780"/>
                    </a:cubicBezTo>
                    <a:cubicBezTo>
                      <a:pt x="8773" y="2479"/>
                      <a:pt x="8773" y="2103"/>
                      <a:pt x="8723" y="1752"/>
                    </a:cubicBezTo>
                    <a:cubicBezTo>
                      <a:pt x="8673" y="1527"/>
                      <a:pt x="8622" y="1301"/>
                      <a:pt x="8497" y="1151"/>
                    </a:cubicBezTo>
                    <a:cubicBezTo>
                      <a:pt x="8381" y="1016"/>
                      <a:pt x="8221" y="925"/>
                      <a:pt x="8061" y="925"/>
                    </a:cubicBezTo>
                    <a:cubicBezTo>
                      <a:pt x="8014" y="925"/>
                      <a:pt x="7967" y="933"/>
                      <a:pt x="7921" y="950"/>
                    </a:cubicBezTo>
                    <a:cubicBezTo>
                      <a:pt x="7667" y="558"/>
                      <a:pt x="7221" y="293"/>
                      <a:pt x="6741" y="293"/>
                    </a:cubicBezTo>
                    <a:cubicBezTo>
                      <a:pt x="6700" y="293"/>
                      <a:pt x="6659" y="295"/>
                      <a:pt x="6617" y="299"/>
                    </a:cubicBezTo>
                    <a:lnTo>
                      <a:pt x="6442" y="299"/>
                    </a:lnTo>
                    <a:cubicBezTo>
                      <a:pt x="6367" y="299"/>
                      <a:pt x="6317" y="274"/>
                      <a:pt x="6241" y="249"/>
                    </a:cubicBezTo>
                    <a:cubicBezTo>
                      <a:pt x="5820" y="82"/>
                      <a:pt x="5359" y="1"/>
                      <a:pt x="489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7" name="Google Shape;2077;p32"/>
              <p:cNvSpPr/>
              <p:nvPr/>
            </p:nvSpPr>
            <p:spPr>
              <a:xfrm>
                <a:off x="6271561" y="2196653"/>
                <a:ext cx="526314" cy="392531"/>
              </a:xfrm>
              <a:custGeom>
                <a:avLst/>
                <a:gdLst/>
                <a:ahLst/>
                <a:cxnLst/>
                <a:rect l="l" t="t" r="r" b="b"/>
                <a:pathLst>
                  <a:path w="8773" h="6543" fill="none" extrusionOk="0">
                    <a:moveTo>
                      <a:pt x="7495" y="3510"/>
                    </a:moveTo>
                    <a:cubicBezTo>
                      <a:pt x="7921" y="3409"/>
                      <a:pt x="8372" y="3234"/>
                      <a:pt x="8597" y="2858"/>
                    </a:cubicBezTo>
                    <a:cubicBezTo>
                      <a:pt x="8773" y="2557"/>
                      <a:pt x="8773" y="2181"/>
                      <a:pt x="8723" y="1830"/>
                    </a:cubicBezTo>
                    <a:cubicBezTo>
                      <a:pt x="8673" y="1605"/>
                      <a:pt x="8622" y="1379"/>
                      <a:pt x="8497" y="1229"/>
                    </a:cubicBezTo>
                    <a:cubicBezTo>
                      <a:pt x="8347" y="1053"/>
                      <a:pt x="8121" y="953"/>
                      <a:pt x="7921" y="1028"/>
                    </a:cubicBezTo>
                    <a:cubicBezTo>
                      <a:pt x="7645" y="602"/>
                      <a:pt x="7144" y="327"/>
                      <a:pt x="6617" y="377"/>
                    </a:cubicBezTo>
                    <a:cubicBezTo>
                      <a:pt x="6567" y="377"/>
                      <a:pt x="6492" y="377"/>
                      <a:pt x="6442" y="377"/>
                    </a:cubicBezTo>
                    <a:cubicBezTo>
                      <a:pt x="6367" y="377"/>
                      <a:pt x="6317" y="352"/>
                      <a:pt x="6241" y="327"/>
                    </a:cubicBezTo>
                    <a:cubicBezTo>
                      <a:pt x="5414" y="1"/>
                      <a:pt x="4437" y="1"/>
                      <a:pt x="3610" y="301"/>
                    </a:cubicBezTo>
                    <a:cubicBezTo>
                      <a:pt x="3535" y="327"/>
                      <a:pt x="3485" y="352"/>
                      <a:pt x="3434" y="377"/>
                    </a:cubicBezTo>
                    <a:cubicBezTo>
                      <a:pt x="3359" y="377"/>
                      <a:pt x="3284" y="352"/>
                      <a:pt x="3209" y="352"/>
                    </a:cubicBezTo>
                    <a:cubicBezTo>
                      <a:pt x="3008" y="327"/>
                      <a:pt x="2833" y="352"/>
                      <a:pt x="2632" y="402"/>
                    </a:cubicBezTo>
                    <a:cubicBezTo>
                      <a:pt x="2181" y="502"/>
                      <a:pt x="1730" y="652"/>
                      <a:pt x="1354" y="953"/>
                    </a:cubicBezTo>
                    <a:cubicBezTo>
                      <a:pt x="978" y="1254"/>
                      <a:pt x="728" y="1730"/>
                      <a:pt x="778" y="2206"/>
                    </a:cubicBezTo>
                    <a:cubicBezTo>
                      <a:pt x="803" y="2256"/>
                      <a:pt x="803" y="2332"/>
                      <a:pt x="753" y="2407"/>
                    </a:cubicBezTo>
                    <a:cubicBezTo>
                      <a:pt x="728" y="2432"/>
                      <a:pt x="703" y="2432"/>
                      <a:pt x="677" y="2457"/>
                    </a:cubicBezTo>
                    <a:cubicBezTo>
                      <a:pt x="352" y="2632"/>
                      <a:pt x="176" y="2983"/>
                      <a:pt x="101" y="3359"/>
                    </a:cubicBezTo>
                    <a:cubicBezTo>
                      <a:pt x="1" y="3936"/>
                      <a:pt x="76" y="4537"/>
                      <a:pt x="352" y="5038"/>
                    </a:cubicBezTo>
                    <a:cubicBezTo>
                      <a:pt x="452" y="5214"/>
                      <a:pt x="552" y="5364"/>
                      <a:pt x="728" y="5489"/>
                    </a:cubicBezTo>
                    <a:cubicBezTo>
                      <a:pt x="878" y="5590"/>
                      <a:pt x="1078" y="5640"/>
                      <a:pt x="1254" y="5565"/>
                    </a:cubicBezTo>
                    <a:cubicBezTo>
                      <a:pt x="1354" y="5790"/>
                      <a:pt x="1404" y="6016"/>
                      <a:pt x="1555" y="6191"/>
                    </a:cubicBezTo>
                    <a:cubicBezTo>
                      <a:pt x="1705" y="6392"/>
                      <a:pt x="1981" y="6492"/>
                      <a:pt x="2231" y="6517"/>
                    </a:cubicBezTo>
                    <a:cubicBezTo>
                      <a:pt x="2482" y="6542"/>
                      <a:pt x="3159" y="5941"/>
                      <a:pt x="3284" y="5941"/>
                    </a:cubicBezTo>
                    <a:cubicBezTo>
                      <a:pt x="3384" y="5941"/>
                      <a:pt x="4312" y="6392"/>
                      <a:pt x="4537" y="5640"/>
                    </a:cubicBezTo>
                    <a:cubicBezTo>
                      <a:pt x="4587" y="5489"/>
                      <a:pt x="4587" y="5289"/>
                      <a:pt x="4763" y="5314"/>
                    </a:cubicBezTo>
                    <a:cubicBezTo>
                      <a:pt x="4838" y="5314"/>
                      <a:pt x="4888" y="5364"/>
                      <a:pt x="4963" y="5389"/>
                    </a:cubicBezTo>
                    <a:cubicBezTo>
                      <a:pt x="5164" y="5489"/>
                      <a:pt x="5389" y="5515"/>
                      <a:pt x="5590" y="5439"/>
                    </a:cubicBezTo>
                    <a:cubicBezTo>
                      <a:pt x="5715" y="5414"/>
                      <a:pt x="5840" y="5339"/>
                      <a:pt x="5891" y="5214"/>
                    </a:cubicBezTo>
                    <a:cubicBezTo>
                      <a:pt x="5966" y="5114"/>
                      <a:pt x="5966" y="4963"/>
                      <a:pt x="5865" y="4863"/>
                    </a:cubicBezTo>
                    <a:cubicBezTo>
                      <a:pt x="6141" y="5013"/>
                      <a:pt x="6492" y="4763"/>
                      <a:pt x="6542" y="4487"/>
                    </a:cubicBezTo>
                    <a:cubicBezTo>
                      <a:pt x="6592" y="4337"/>
                      <a:pt x="6567" y="4161"/>
                      <a:pt x="6517" y="4011"/>
                    </a:cubicBezTo>
                    <a:cubicBezTo>
                      <a:pt x="6467" y="3885"/>
                      <a:pt x="6367" y="3785"/>
                      <a:pt x="6492" y="3685"/>
                    </a:cubicBezTo>
                    <a:cubicBezTo>
                      <a:pt x="6617" y="3635"/>
                      <a:pt x="6843" y="3635"/>
                      <a:pt x="6993" y="3610"/>
                    </a:cubicBezTo>
                    <a:cubicBezTo>
                      <a:pt x="7144" y="3585"/>
                      <a:pt x="7319" y="3535"/>
                      <a:pt x="7495" y="3510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rgbClr val="60606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8" name="Google Shape;2078;p32"/>
              <p:cNvSpPr/>
              <p:nvPr/>
            </p:nvSpPr>
            <p:spPr>
              <a:xfrm>
                <a:off x="6677534" y="2258326"/>
                <a:ext cx="70731" cy="51174"/>
              </a:xfrm>
              <a:custGeom>
                <a:avLst/>
                <a:gdLst/>
                <a:ahLst/>
                <a:cxnLst/>
                <a:rect l="l" t="t" r="r" b="b"/>
                <a:pathLst>
                  <a:path w="1179" h="853" fill="none" extrusionOk="0">
                    <a:moveTo>
                      <a:pt x="1154" y="0"/>
                    </a:moveTo>
                    <a:cubicBezTo>
                      <a:pt x="1154" y="0"/>
                      <a:pt x="1179" y="852"/>
                      <a:pt x="1" y="852"/>
                    </a:cubicBezTo>
                  </a:path>
                </a:pathLst>
              </a:custGeom>
              <a:noFill/>
              <a:ln w="4375" cap="rnd" cmpd="sng">
                <a:solidFill>
                  <a:srgbClr val="60606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9" name="Google Shape;2079;p32"/>
              <p:cNvSpPr/>
              <p:nvPr/>
            </p:nvSpPr>
            <p:spPr>
              <a:xfrm>
                <a:off x="6588864" y="2205712"/>
                <a:ext cx="40615" cy="60172"/>
              </a:xfrm>
              <a:custGeom>
                <a:avLst/>
                <a:gdLst/>
                <a:ahLst/>
                <a:cxnLst/>
                <a:rect l="l" t="t" r="r" b="b"/>
                <a:pathLst>
                  <a:path w="677" h="1003" fill="none" extrusionOk="0">
                    <a:moveTo>
                      <a:pt x="326" y="0"/>
                    </a:moveTo>
                    <a:cubicBezTo>
                      <a:pt x="326" y="0"/>
                      <a:pt x="0" y="652"/>
                      <a:pt x="677" y="1003"/>
                    </a:cubicBezTo>
                  </a:path>
                </a:pathLst>
              </a:custGeom>
              <a:noFill/>
              <a:ln w="4375" cap="rnd" cmpd="sng">
                <a:solidFill>
                  <a:srgbClr val="60606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0" name="Google Shape;2080;p32"/>
              <p:cNvSpPr/>
              <p:nvPr/>
            </p:nvSpPr>
            <p:spPr>
              <a:xfrm>
                <a:off x="6527192" y="2309440"/>
                <a:ext cx="133903" cy="108286"/>
              </a:xfrm>
              <a:custGeom>
                <a:avLst/>
                <a:gdLst/>
                <a:ahLst/>
                <a:cxnLst/>
                <a:rect l="l" t="t" r="r" b="b"/>
                <a:pathLst>
                  <a:path w="2232" h="1805" fill="none" extrusionOk="0">
                    <a:moveTo>
                      <a:pt x="2231" y="1805"/>
                    </a:moveTo>
                    <a:cubicBezTo>
                      <a:pt x="2231" y="1805"/>
                      <a:pt x="677" y="1579"/>
                      <a:pt x="0" y="0"/>
                    </a:cubicBezTo>
                  </a:path>
                </a:pathLst>
              </a:custGeom>
              <a:noFill/>
              <a:ln w="4375" cap="rnd" cmpd="sng">
                <a:solidFill>
                  <a:srgbClr val="60606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1" name="Google Shape;2081;p32"/>
              <p:cNvSpPr/>
              <p:nvPr/>
            </p:nvSpPr>
            <p:spPr>
              <a:xfrm>
                <a:off x="6579805" y="2300441"/>
                <a:ext cx="42175" cy="79730"/>
              </a:xfrm>
              <a:custGeom>
                <a:avLst/>
                <a:gdLst/>
                <a:ahLst/>
                <a:cxnLst/>
                <a:rect l="l" t="t" r="r" b="b"/>
                <a:pathLst>
                  <a:path w="703" h="1329" fill="none" extrusionOk="0">
                    <a:moveTo>
                      <a:pt x="402" y="0"/>
                    </a:moveTo>
                    <a:cubicBezTo>
                      <a:pt x="402" y="0"/>
                      <a:pt x="702" y="1153"/>
                      <a:pt x="1" y="1328"/>
                    </a:cubicBezTo>
                  </a:path>
                </a:pathLst>
              </a:custGeom>
              <a:noFill/>
              <a:ln w="4375" cap="rnd" cmpd="sng">
                <a:solidFill>
                  <a:srgbClr val="60606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2" name="Google Shape;2082;p32"/>
              <p:cNvSpPr/>
              <p:nvPr/>
            </p:nvSpPr>
            <p:spPr>
              <a:xfrm>
                <a:off x="6405406" y="2219211"/>
                <a:ext cx="72231" cy="108346"/>
              </a:xfrm>
              <a:custGeom>
                <a:avLst/>
                <a:gdLst/>
                <a:ahLst/>
                <a:cxnLst/>
                <a:rect l="l" t="t" r="r" b="b"/>
                <a:pathLst>
                  <a:path w="1204" h="1806" fill="none" extrusionOk="0">
                    <a:moveTo>
                      <a:pt x="1203" y="1"/>
                    </a:moveTo>
                    <a:cubicBezTo>
                      <a:pt x="1203" y="1"/>
                      <a:pt x="0" y="928"/>
                      <a:pt x="627" y="1805"/>
                    </a:cubicBezTo>
                  </a:path>
                </a:pathLst>
              </a:custGeom>
              <a:noFill/>
              <a:ln w="4375" cap="rnd" cmpd="sng">
                <a:solidFill>
                  <a:srgbClr val="60606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3" name="Google Shape;2083;p32"/>
              <p:cNvSpPr/>
              <p:nvPr/>
            </p:nvSpPr>
            <p:spPr>
              <a:xfrm>
                <a:off x="6324175" y="2324499"/>
                <a:ext cx="48174" cy="39115"/>
              </a:xfrm>
              <a:custGeom>
                <a:avLst/>
                <a:gdLst/>
                <a:ahLst/>
                <a:cxnLst/>
                <a:rect l="l" t="t" r="r" b="b"/>
                <a:pathLst>
                  <a:path w="803" h="652" fill="none" extrusionOk="0">
                    <a:moveTo>
                      <a:pt x="1" y="251"/>
                    </a:moveTo>
                    <a:cubicBezTo>
                      <a:pt x="1" y="251"/>
                      <a:pt x="703" y="0"/>
                      <a:pt x="803" y="652"/>
                    </a:cubicBezTo>
                  </a:path>
                </a:pathLst>
              </a:custGeom>
              <a:noFill/>
              <a:ln w="4375" cap="rnd" cmpd="sng">
                <a:solidFill>
                  <a:srgbClr val="60606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4" name="Google Shape;2084;p32"/>
              <p:cNvSpPr/>
              <p:nvPr/>
            </p:nvSpPr>
            <p:spPr>
              <a:xfrm>
                <a:off x="6346732" y="2380112"/>
                <a:ext cx="139903" cy="150401"/>
              </a:xfrm>
              <a:custGeom>
                <a:avLst/>
                <a:gdLst/>
                <a:ahLst/>
                <a:cxnLst/>
                <a:rect l="l" t="t" r="r" b="b"/>
                <a:pathLst>
                  <a:path w="2332" h="2507" fill="none" extrusionOk="0">
                    <a:moveTo>
                      <a:pt x="1" y="2507"/>
                    </a:moveTo>
                    <a:cubicBezTo>
                      <a:pt x="126" y="2482"/>
                      <a:pt x="2332" y="1730"/>
                      <a:pt x="2031" y="0"/>
                    </a:cubicBezTo>
                  </a:path>
                </a:pathLst>
              </a:custGeom>
              <a:noFill/>
              <a:ln w="4375" cap="rnd" cmpd="sng">
                <a:solidFill>
                  <a:srgbClr val="60606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5" name="Google Shape;2085;p32"/>
              <p:cNvSpPr/>
              <p:nvPr/>
            </p:nvSpPr>
            <p:spPr>
              <a:xfrm>
                <a:off x="6369290" y="2410169"/>
                <a:ext cx="48174" cy="82790"/>
              </a:xfrm>
              <a:custGeom>
                <a:avLst/>
                <a:gdLst/>
                <a:ahLst/>
                <a:cxnLst/>
                <a:rect l="l" t="t" r="r" b="b"/>
                <a:pathLst>
                  <a:path w="803" h="1380" fill="none" extrusionOk="0">
                    <a:moveTo>
                      <a:pt x="427" y="1"/>
                    </a:moveTo>
                    <a:cubicBezTo>
                      <a:pt x="427" y="1"/>
                      <a:pt x="1" y="853"/>
                      <a:pt x="803" y="1379"/>
                    </a:cubicBezTo>
                  </a:path>
                </a:pathLst>
              </a:custGeom>
              <a:noFill/>
              <a:ln w="4375" cap="rnd" cmpd="sng">
                <a:solidFill>
                  <a:srgbClr val="60606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6" name="Google Shape;2086;p32"/>
              <p:cNvSpPr/>
              <p:nvPr/>
            </p:nvSpPr>
            <p:spPr>
              <a:xfrm>
                <a:off x="6279120" y="2429726"/>
                <a:ext cx="49674" cy="28616"/>
              </a:xfrm>
              <a:custGeom>
                <a:avLst/>
                <a:gdLst/>
                <a:ahLst/>
                <a:cxnLst/>
                <a:rect l="l" t="t" r="r" b="b"/>
                <a:pathLst>
                  <a:path w="828" h="477" fill="none" extrusionOk="0">
                    <a:moveTo>
                      <a:pt x="827" y="0"/>
                    </a:moveTo>
                    <a:cubicBezTo>
                      <a:pt x="827" y="0"/>
                      <a:pt x="727" y="477"/>
                      <a:pt x="0" y="477"/>
                    </a:cubicBezTo>
                  </a:path>
                </a:pathLst>
              </a:custGeom>
              <a:noFill/>
              <a:ln w="4375" cap="rnd" cmpd="sng">
                <a:solidFill>
                  <a:srgbClr val="60606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7" name="Google Shape;2087;p32"/>
              <p:cNvSpPr/>
              <p:nvPr/>
            </p:nvSpPr>
            <p:spPr>
              <a:xfrm>
                <a:off x="6518193" y="2435726"/>
                <a:ext cx="34616" cy="76730"/>
              </a:xfrm>
              <a:custGeom>
                <a:avLst/>
                <a:gdLst/>
                <a:ahLst/>
                <a:cxnLst/>
                <a:rect l="l" t="t" r="r" b="b"/>
                <a:pathLst>
                  <a:path w="577" h="1279" fill="none" extrusionOk="0">
                    <a:moveTo>
                      <a:pt x="577" y="1279"/>
                    </a:moveTo>
                    <a:cubicBezTo>
                      <a:pt x="577" y="1279"/>
                      <a:pt x="0" y="903"/>
                      <a:pt x="75" y="1"/>
                    </a:cubicBezTo>
                  </a:path>
                </a:pathLst>
              </a:custGeom>
              <a:noFill/>
              <a:ln w="4375" cap="rnd" cmpd="sng">
                <a:solidFill>
                  <a:srgbClr val="60606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8" name="Google Shape;2088;p32"/>
              <p:cNvSpPr/>
              <p:nvPr/>
            </p:nvSpPr>
            <p:spPr>
              <a:xfrm>
                <a:off x="6677534" y="2363554"/>
                <a:ext cx="70731" cy="39175"/>
              </a:xfrm>
              <a:custGeom>
                <a:avLst/>
                <a:gdLst/>
                <a:ahLst/>
                <a:cxnLst/>
                <a:rect l="l" t="t" r="r" b="b"/>
                <a:pathLst>
                  <a:path w="1179" h="653" fill="none" extrusionOk="0">
                    <a:moveTo>
                      <a:pt x="1179" y="577"/>
                    </a:moveTo>
                    <a:cubicBezTo>
                      <a:pt x="1179" y="577"/>
                      <a:pt x="126" y="652"/>
                      <a:pt x="1" y="1"/>
                    </a:cubicBezTo>
                  </a:path>
                </a:pathLst>
              </a:custGeom>
              <a:noFill/>
              <a:ln w="4375" cap="rnd" cmpd="sng">
                <a:solidFill>
                  <a:srgbClr val="60606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9" name="Google Shape;2089;p32"/>
              <p:cNvSpPr/>
              <p:nvPr/>
            </p:nvSpPr>
            <p:spPr>
              <a:xfrm>
                <a:off x="6455020" y="2210212"/>
                <a:ext cx="85789" cy="48174"/>
              </a:xfrm>
              <a:custGeom>
                <a:avLst/>
                <a:gdLst/>
                <a:ahLst/>
                <a:cxnLst/>
                <a:rect l="l" t="t" r="r" b="b"/>
                <a:pathLst>
                  <a:path w="1430" h="803" fill="none" extrusionOk="0">
                    <a:moveTo>
                      <a:pt x="0" y="502"/>
                    </a:moveTo>
                    <a:cubicBezTo>
                      <a:pt x="126" y="527"/>
                      <a:pt x="1053" y="0"/>
                      <a:pt x="1429" y="802"/>
                    </a:cubicBezTo>
                  </a:path>
                </a:pathLst>
              </a:custGeom>
              <a:noFill/>
              <a:ln w="4375" cap="rnd" cmpd="sng">
                <a:solidFill>
                  <a:srgbClr val="60606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0" name="Google Shape;2090;p32"/>
              <p:cNvSpPr/>
              <p:nvPr/>
            </p:nvSpPr>
            <p:spPr>
              <a:xfrm>
                <a:off x="6151275" y="2095925"/>
                <a:ext cx="857113" cy="951841"/>
              </a:xfrm>
              <a:custGeom>
                <a:avLst/>
                <a:gdLst/>
                <a:ahLst/>
                <a:cxnLst/>
                <a:rect l="l" t="t" r="r" b="b"/>
                <a:pathLst>
                  <a:path w="14287" h="15866" fill="none" extrusionOk="0">
                    <a:moveTo>
                      <a:pt x="13033" y="12331"/>
                    </a:moveTo>
                    <a:cubicBezTo>
                      <a:pt x="13033" y="12331"/>
                      <a:pt x="13459" y="12983"/>
                      <a:pt x="12683" y="13284"/>
                    </a:cubicBezTo>
                    <a:cubicBezTo>
                      <a:pt x="12532" y="13459"/>
                      <a:pt x="12482" y="13735"/>
                      <a:pt x="12582" y="13935"/>
                    </a:cubicBezTo>
                    <a:cubicBezTo>
                      <a:pt x="12632" y="14036"/>
                      <a:pt x="12657" y="14161"/>
                      <a:pt x="12657" y="14261"/>
                    </a:cubicBezTo>
                    <a:lnTo>
                      <a:pt x="12657" y="14261"/>
                    </a:lnTo>
                    <a:cubicBezTo>
                      <a:pt x="12657" y="14637"/>
                      <a:pt x="12231" y="14863"/>
                      <a:pt x="11906" y="14687"/>
                    </a:cubicBezTo>
                    <a:lnTo>
                      <a:pt x="9700" y="13509"/>
                    </a:lnTo>
                    <a:lnTo>
                      <a:pt x="9800" y="15865"/>
                    </a:lnTo>
                    <a:lnTo>
                      <a:pt x="3535" y="15840"/>
                    </a:lnTo>
                    <a:lnTo>
                      <a:pt x="3434" y="11329"/>
                    </a:lnTo>
                    <a:cubicBezTo>
                      <a:pt x="3434" y="11329"/>
                      <a:pt x="2783" y="10677"/>
                      <a:pt x="2106" y="9950"/>
                    </a:cubicBezTo>
                    <a:cubicBezTo>
                      <a:pt x="276" y="8046"/>
                      <a:pt x="1" y="5063"/>
                      <a:pt x="1429" y="2858"/>
                    </a:cubicBezTo>
                    <a:cubicBezTo>
                      <a:pt x="2758" y="828"/>
                      <a:pt x="5790" y="1"/>
                      <a:pt x="8071" y="402"/>
                    </a:cubicBezTo>
                    <a:cubicBezTo>
                      <a:pt x="9449" y="627"/>
                      <a:pt x="10753" y="1354"/>
                      <a:pt x="11655" y="2432"/>
                    </a:cubicBezTo>
                    <a:cubicBezTo>
                      <a:pt x="12733" y="3735"/>
                      <a:pt x="12958" y="5439"/>
                      <a:pt x="12958" y="7043"/>
                    </a:cubicBezTo>
                    <a:lnTo>
                      <a:pt x="12733" y="7795"/>
                    </a:lnTo>
                    <a:lnTo>
                      <a:pt x="14287" y="10878"/>
                    </a:lnTo>
                    <a:lnTo>
                      <a:pt x="12958" y="11304"/>
                    </a:lnTo>
                    <a:cubicBezTo>
                      <a:pt x="12958" y="11304"/>
                      <a:pt x="13585" y="11805"/>
                      <a:pt x="13033" y="12331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accent2"/>
                </a:solidFill>
                <a:prstDash val="solid"/>
                <a:miter lim="2506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1" name="Google Shape;2091;p32"/>
              <p:cNvSpPr/>
              <p:nvPr/>
            </p:nvSpPr>
            <p:spPr>
              <a:xfrm>
                <a:off x="6606862" y="2709414"/>
                <a:ext cx="126404" cy="197015"/>
              </a:xfrm>
              <a:custGeom>
                <a:avLst/>
                <a:gdLst/>
                <a:ahLst/>
                <a:cxnLst/>
                <a:rect l="l" t="t" r="r" b="b"/>
                <a:pathLst>
                  <a:path w="2107" h="3284" fill="none" extrusionOk="0">
                    <a:moveTo>
                      <a:pt x="1" y="0"/>
                    </a:moveTo>
                    <a:lnTo>
                      <a:pt x="1" y="2130"/>
                    </a:lnTo>
                    <a:lnTo>
                      <a:pt x="2106" y="3283"/>
                    </a:lnTo>
                  </a:path>
                </a:pathLst>
              </a:custGeom>
              <a:noFill/>
              <a:ln w="19050" cap="rnd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ABE2360C-715F-4577-A67D-2DFC735579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826" r="8097"/>
          <a:stretch/>
        </p:blipFill>
        <p:spPr>
          <a:xfrm>
            <a:off x="6047972" y="2114304"/>
            <a:ext cx="1409499" cy="1419806"/>
          </a:xfrm>
          <a:prstGeom prst="rect">
            <a:avLst/>
          </a:pr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4E257CA2-A140-40F3-A4B2-2CD51833CE6F}"/>
              </a:ext>
            </a:extLst>
          </p:cNvPr>
          <p:cNvSpPr/>
          <p:nvPr/>
        </p:nvSpPr>
        <p:spPr>
          <a:xfrm>
            <a:off x="4989407" y="3742714"/>
            <a:ext cx="3317055" cy="397565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h-TH" sz="1200" dirty="0">
                <a:solidFill>
                  <a:schemeClr val="tx1"/>
                </a:solidFill>
                <a:latin typeface="Anakotmai Light" panose="00000400000000000000" pitchFamily="2" charset="-34"/>
                <a:cs typeface="Anakotmai Light" panose="00000400000000000000" pitchFamily="2" charset="-34"/>
              </a:rPr>
              <a:t>ภาพที่ </a:t>
            </a:r>
            <a:r>
              <a:rPr lang="en-US" sz="1200" dirty="0">
                <a:solidFill>
                  <a:schemeClr val="tx1"/>
                </a:solidFill>
                <a:latin typeface="Anakotmai Light" panose="00000400000000000000" pitchFamily="2" charset="-34"/>
                <a:cs typeface="Anakotmai Light" panose="00000400000000000000" pitchFamily="2" charset="-34"/>
              </a:rPr>
              <a:t>3</a:t>
            </a:r>
            <a:endParaRPr lang="th-TH" sz="1200" dirty="0">
              <a:solidFill>
                <a:schemeClr val="tx1"/>
              </a:solidFill>
              <a:latin typeface="Anakotmai Light" panose="00000400000000000000" pitchFamily="2" charset="-34"/>
              <a:cs typeface="Anakotmai Light" panose="00000400000000000000" pitchFamily="2" charset="-34"/>
            </a:endParaRP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Anakotmai Light" panose="00000400000000000000" pitchFamily="2" charset="-34"/>
                <a:cs typeface="Anakotmai Light" panose="00000400000000000000" pitchFamily="2" charset="-34"/>
              </a:rPr>
              <a:t>https://tokeny.pl/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9CEB2046-5C72-43FF-ABB4-70FBECB03205}"/>
              </a:ext>
            </a:extLst>
          </p:cNvPr>
          <p:cNvSpPr/>
          <p:nvPr/>
        </p:nvSpPr>
        <p:spPr>
          <a:xfrm>
            <a:off x="8334328" y="111318"/>
            <a:ext cx="556591" cy="3975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6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0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51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11F959-2251-450D-BB97-04AFEB3AE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bitcoin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A61B32D-F159-4C74-BC1A-B8BE572D9042}"/>
              </a:ext>
            </a:extLst>
          </p:cNvPr>
          <p:cNvSpPr/>
          <p:nvPr/>
        </p:nvSpPr>
        <p:spPr>
          <a:xfrm>
            <a:off x="8334328" y="111318"/>
            <a:ext cx="556591" cy="3975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7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4E82535-247D-45B6-B534-0A1FA91865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551" y="1162519"/>
            <a:ext cx="5424410" cy="30447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686607E-2F63-436C-BC4E-ECA4873064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0624" y="1586587"/>
            <a:ext cx="2161886" cy="9851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4E3E86F-0B8E-4034-8A52-EA8BEB03ED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0624" y="2828177"/>
            <a:ext cx="2161886" cy="990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85895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1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omputer Science Proposal by Slidesgo">
  <a:themeElements>
    <a:clrScheme name="Simple Light">
      <a:dk1>
        <a:srgbClr val="FFFFFF"/>
      </a:dk1>
      <a:lt1>
        <a:srgbClr val="0F3570"/>
      </a:lt1>
      <a:dk2>
        <a:srgbClr val="00F4AD"/>
      </a:dk2>
      <a:lt2>
        <a:srgbClr val="0F3570"/>
      </a:lt2>
      <a:accent1>
        <a:srgbClr val="285293"/>
      </a:accent1>
      <a:accent2>
        <a:srgbClr val="9FC5E8"/>
      </a:accent2>
      <a:accent3>
        <a:srgbClr val="434343"/>
      </a:accent3>
      <a:accent4>
        <a:srgbClr val="00F4AD"/>
      </a:accent4>
      <a:accent5>
        <a:srgbClr val="285293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1513</TotalTime>
  <Words>781</Words>
  <Application>Microsoft Office PowerPoint</Application>
  <PresentationFormat>On-screen Show (16:9)</PresentationFormat>
  <Paragraphs>150</Paragraphs>
  <Slides>22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Anakotmai Light</vt:lpstr>
      <vt:lpstr>Bebas Neue</vt:lpstr>
      <vt:lpstr>Roboto</vt:lpstr>
      <vt:lpstr>Arial</vt:lpstr>
      <vt:lpstr>LilyUPC</vt:lpstr>
      <vt:lpstr>Anakotmai Bold</vt:lpstr>
      <vt:lpstr>Computer Science Proposal by Slidesgo</vt:lpstr>
      <vt:lpstr>Why you should invest CRYPTOCURRENCY ?</vt:lpstr>
      <vt:lpstr>memberS</vt:lpstr>
      <vt:lpstr>What is Cryptocurrency ? </vt:lpstr>
      <vt:lpstr>Why cryptocurrency interesting </vt:lpstr>
      <vt:lpstr>วิธีที่เราเลือกใช้ในการลงทุน คือ DOLLAR COST AVERAGE / DCA</vt:lpstr>
      <vt:lpstr>Data and factor analyzed for prediction</vt:lpstr>
      <vt:lpstr>Market Value</vt:lpstr>
      <vt:lpstr>bitcoin</vt:lpstr>
      <vt:lpstr>bitcoin</vt:lpstr>
      <vt:lpstr>Weekly chart of dca</vt:lpstr>
      <vt:lpstr>Monthly chart of dca</vt:lpstr>
      <vt:lpstr>Lump sum btc</vt:lpstr>
      <vt:lpstr>etherieum</vt:lpstr>
      <vt:lpstr>Etherieum</vt:lpstr>
      <vt:lpstr> weekly chart of dca</vt:lpstr>
      <vt:lpstr>Monthly chart of dca</vt:lpstr>
      <vt:lpstr>Lump sum eth</vt:lpstr>
      <vt:lpstr>PowerPoint Presentation</vt:lpstr>
      <vt:lpstr>Pros / cons</vt:lpstr>
      <vt:lpstr>conclusion</vt:lpstr>
      <vt:lpstr>references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SCIENCE PROPOSAL</dc:title>
  <dc:creator>ninewforelo</dc:creator>
  <cp:lastModifiedBy>SUCHANYA SAENSENA</cp:lastModifiedBy>
  <cp:revision>145</cp:revision>
  <dcterms:modified xsi:type="dcterms:W3CDTF">2020-11-15T15:57:33Z</dcterms:modified>
</cp:coreProperties>
</file>